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2.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97" r:id="rId1"/>
    <p:sldMasterId id="2147483898" r:id="rId2"/>
    <p:sldMasterId id="2147483900" r:id="rId3"/>
  </p:sldMasterIdLst>
  <p:notesMasterIdLst>
    <p:notesMasterId r:id="rId30"/>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Lst>
  <p:sldSz cx="9144000" cy="5143500" type="screen16x9"/>
  <p:notesSz cx="6858000" cy="9144000"/>
  <p:embeddedFontLst>
    <p:embeddedFont>
      <p:font typeface="Georgia" panose="02040502050405020303" pitchFamily="18" charset="0"/>
      <p:regular r:id="rId31"/>
      <p:bold r:id="rId32"/>
      <p:italic r:id="rId33"/>
      <p:boldItalic r:id="rId34"/>
    </p:embeddedFont>
    <p:embeddedFont>
      <p:font typeface="Helvetica Neue" panose="02000503000000020004" pitchFamily="2" charset="0"/>
      <p:regular r:id="rId35"/>
      <p:bold r:id="rId36"/>
      <p:italic r:id="rId37"/>
      <p:boldItalic r:id="rId38"/>
    </p:embeddedFont>
    <p:embeddedFont>
      <p:font typeface="Helvetica Neue Light" panose="02000403000000020004" pitchFamily="2" charset="0"/>
      <p:regular r:id="rId39"/>
      <p:bold r:id="rId40"/>
      <p:italic r:id="rId41"/>
      <p:boldItalic r:id="rId42"/>
    </p:embeddedFont>
    <p:embeddedFont>
      <p:font typeface="Open Sans" panose="020B0606030504020204" pitchFamily="34" charset="0"/>
      <p:regular r:id="rId43"/>
      <p:bold r:id="rId44"/>
      <p:italic r:id="rId45"/>
      <p:boldItalic r:id="rId46"/>
    </p:embeddedFont>
  </p:embeddedFontLst>
  <p:custDataLst>
    <p:tags r:id="rId4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guide id="3" pos="602">
          <p15:clr>
            <a:srgbClr val="747775"/>
          </p15:clr>
        </p15:guide>
        <p15:guide id="4" orient="horz" pos="911">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ace Murphy (U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68FE7E9-D98C-4497-AB8B-8D71B38887BE}">
  <a:tblStyle styleId="{F68FE7E9-D98C-4497-AB8B-8D71B38887B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722A9DB-FF0F-4013-8049-E1C11F96A168}" styleName="Table_1">
    <a:wholeTbl>
      <a:tcTxStyle b="off" i="off">
        <a:font>
          <a:latin typeface="Arial"/>
          <a:ea typeface="Arial"/>
          <a:cs typeface="Arial"/>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F6E8E6"/>
          </a:solidFill>
        </a:fill>
      </a:tcStyle>
    </a:wholeTbl>
    <a:band1H>
      <a:tcTxStyle/>
      <a:tcStyle>
        <a:tcBdr/>
        <a:fill>
          <a:solidFill>
            <a:srgbClr val="EECECA"/>
          </a:solidFill>
        </a:fill>
      </a:tcStyle>
    </a:band1H>
    <a:band2H>
      <a:tcTxStyle/>
      <a:tcStyle>
        <a:tcBdr/>
      </a:tcStyle>
    </a:band2H>
    <a:band1V>
      <a:tcTxStyle/>
      <a:tcStyle>
        <a:tcBdr/>
        <a:fill>
          <a:solidFill>
            <a:srgbClr val="EECECA"/>
          </a:solidFill>
        </a:fill>
      </a:tcStyle>
    </a:band1V>
    <a:band2V>
      <a:tcTxStyle/>
      <a:tcStyle>
        <a:tcBdr/>
      </a:tcStyle>
    </a:band2V>
    <a:lastCol>
      <a:tcTxStyle b="on" i="off">
        <a:font>
          <a:latin typeface="Arial"/>
          <a:ea typeface="Arial"/>
          <a:cs typeface="Arial"/>
        </a:font>
        <a:srgbClr val="FFFFFF"/>
      </a:tcTxStyle>
      <a:tcStyle>
        <a:tcBdr/>
        <a:fill>
          <a:solidFill>
            <a:srgbClr val="D93954"/>
          </a:solidFill>
        </a:fill>
      </a:tcStyle>
    </a:lastCol>
    <a:firstCol>
      <a:tcTxStyle b="on" i="off">
        <a:font>
          <a:latin typeface="Arial"/>
          <a:ea typeface="Arial"/>
          <a:cs typeface="Arial"/>
        </a:font>
        <a:srgbClr val="FFFFFF"/>
      </a:tcTxStyle>
      <a:tcStyle>
        <a:tcBdr/>
        <a:fill>
          <a:solidFill>
            <a:srgbClr val="D93954"/>
          </a:solidFill>
        </a:fill>
      </a:tcStyle>
    </a:firstCol>
    <a:lastRow>
      <a:tcTxStyle b="on" i="off">
        <a:font>
          <a:latin typeface="Arial"/>
          <a:ea typeface="Arial"/>
          <a:cs typeface="Arial"/>
        </a:font>
        <a:srgbClr val="FFFFFF"/>
      </a:tcTxStyle>
      <a:tcStyle>
        <a:tcBdr>
          <a:top>
            <a:ln w="38100" cap="flat" cmpd="sng">
              <a:solidFill>
                <a:srgbClr val="FFFFFF"/>
              </a:solidFill>
              <a:prstDash val="solid"/>
              <a:round/>
              <a:headEnd type="none" w="sm" len="sm"/>
              <a:tailEnd type="none" w="sm" len="sm"/>
            </a:ln>
          </a:top>
        </a:tcBdr>
        <a:fill>
          <a:solidFill>
            <a:srgbClr val="D93954"/>
          </a:solidFill>
        </a:fill>
      </a:tcStyle>
    </a:lastRow>
    <a:seCell>
      <a:tcTxStyle/>
      <a:tcStyle>
        <a:tcBdr/>
      </a:tcStyle>
    </a:seCell>
    <a:swCell>
      <a:tcTxStyle/>
      <a:tcStyle>
        <a:tcBdr/>
      </a:tcStyle>
    </a:swCell>
    <a:firstRow>
      <a:tcTxStyle b="on" i="off">
        <a:font>
          <a:latin typeface="Arial"/>
          <a:ea typeface="Arial"/>
          <a:cs typeface="Arial"/>
        </a:font>
        <a:srgbClr val="FFFFFF"/>
      </a:tcTxStyle>
      <a:tcStyle>
        <a:tcBdr>
          <a:bottom>
            <a:ln w="38100" cap="flat" cmpd="sng">
              <a:solidFill>
                <a:srgbClr val="FFFFFF"/>
              </a:solidFill>
              <a:prstDash val="solid"/>
              <a:round/>
              <a:headEnd type="none" w="sm" len="sm"/>
              <a:tailEnd type="none" w="sm" len="sm"/>
            </a:ln>
          </a:bottom>
        </a:tcBdr>
        <a:fill>
          <a:solidFill>
            <a:srgbClr val="D93954"/>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700"/>
  </p:normalViewPr>
  <p:slideViewPr>
    <p:cSldViewPr snapToGrid="0">
      <p:cViewPr varScale="1">
        <p:scale>
          <a:sx n="157" d="100"/>
          <a:sy n="157" d="100"/>
        </p:scale>
        <p:origin x="424" y="168"/>
      </p:cViewPr>
      <p:guideLst>
        <p:guide orient="horz" pos="1620"/>
        <p:guide pos="2880"/>
        <p:guide pos="602"/>
        <p:guide orient="horz" pos="91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9.fntdata"/><Relationship Id="rId21" Type="http://schemas.openxmlformats.org/officeDocument/2006/relationships/slide" Target="slides/slide18.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6.fntdata"/><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7.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6"/>
        <p:cNvGrpSpPr/>
        <p:nvPr/>
      </p:nvGrpSpPr>
      <p:grpSpPr>
        <a:xfrm>
          <a:off x="0" y="0"/>
          <a:ext cx="0" cy="0"/>
          <a:chOff x="0" y="0"/>
          <a:chExt cx="0" cy="0"/>
        </a:xfrm>
      </p:grpSpPr>
      <p:sp>
        <p:nvSpPr>
          <p:cNvPr id="1397" name="Google Shape;1397;g26d103fcaa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8" name="Google Shape;1398;g26d103fcaa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9" name="Google Shape;1399;g26d103fcaa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8"/>
        <p:cNvGrpSpPr/>
        <p:nvPr/>
      </p:nvGrpSpPr>
      <p:grpSpPr>
        <a:xfrm>
          <a:off x="0" y="0"/>
          <a:ext cx="0" cy="0"/>
          <a:chOff x="0" y="0"/>
          <a:chExt cx="0" cy="0"/>
        </a:xfrm>
      </p:grpSpPr>
      <p:sp>
        <p:nvSpPr>
          <p:cNvPr id="1509" name="Google Shape;1509;g2c9f75f9f5b_0_10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0" name="Google Shape;1510;g2c9f75f9f5b_0_10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7"/>
        <p:cNvGrpSpPr/>
        <p:nvPr/>
      </p:nvGrpSpPr>
      <p:grpSpPr>
        <a:xfrm>
          <a:off x="0" y="0"/>
          <a:ext cx="0" cy="0"/>
          <a:chOff x="0" y="0"/>
          <a:chExt cx="0" cy="0"/>
        </a:xfrm>
      </p:grpSpPr>
      <p:sp>
        <p:nvSpPr>
          <p:cNvPr id="1568" name="Google Shape;1568;g26d94cb836d_0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9" name="Google Shape;1569;g26d94cb836d_0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5"/>
        <p:cNvGrpSpPr/>
        <p:nvPr/>
      </p:nvGrpSpPr>
      <p:grpSpPr>
        <a:xfrm>
          <a:off x="0" y="0"/>
          <a:ext cx="0" cy="0"/>
          <a:chOff x="0" y="0"/>
          <a:chExt cx="0" cy="0"/>
        </a:xfrm>
      </p:grpSpPr>
      <p:sp>
        <p:nvSpPr>
          <p:cNvPr id="1596" name="Google Shape;1596;g26d94cb836d_0_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7" name="Google Shape;1597;g26d94cb836d_0_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26d94cb836d_0_18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8" name="Google Shape;1608;g26d94cb836d_0_1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6"/>
        <p:cNvGrpSpPr/>
        <p:nvPr/>
      </p:nvGrpSpPr>
      <p:grpSpPr>
        <a:xfrm>
          <a:off x="0" y="0"/>
          <a:ext cx="0" cy="0"/>
          <a:chOff x="0" y="0"/>
          <a:chExt cx="0" cy="0"/>
        </a:xfrm>
      </p:grpSpPr>
      <p:sp>
        <p:nvSpPr>
          <p:cNvPr id="1637" name="Google Shape;1637;g2c9f75f9f5b_0_1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8" name="Google Shape;1638;g2c9f75f9f5b_0_1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5"/>
        <p:cNvGrpSpPr/>
        <p:nvPr/>
      </p:nvGrpSpPr>
      <p:grpSpPr>
        <a:xfrm>
          <a:off x="0" y="0"/>
          <a:ext cx="0" cy="0"/>
          <a:chOff x="0" y="0"/>
          <a:chExt cx="0" cy="0"/>
        </a:xfrm>
      </p:grpSpPr>
      <p:sp>
        <p:nvSpPr>
          <p:cNvPr id="1666" name="Google Shape;1666;g26d94cb836d_0_2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7" name="Google Shape;1667;g26d94cb836d_0_2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2"/>
        <p:cNvGrpSpPr/>
        <p:nvPr/>
      </p:nvGrpSpPr>
      <p:grpSpPr>
        <a:xfrm>
          <a:off x="0" y="0"/>
          <a:ext cx="0" cy="0"/>
          <a:chOff x="0" y="0"/>
          <a:chExt cx="0" cy="0"/>
        </a:xfrm>
      </p:grpSpPr>
      <p:sp>
        <p:nvSpPr>
          <p:cNvPr id="1703" name="Google Shape;1703;g2cadb260d9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4" name="Google Shape;1704;g2cadb260d9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3"/>
        <p:cNvGrpSpPr/>
        <p:nvPr/>
      </p:nvGrpSpPr>
      <p:grpSpPr>
        <a:xfrm>
          <a:off x="0" y="0"/>
          <a:ext cx="0" cy="0"/>
          <a:chOff x="0" y="0"/>
          <a:chExt cx="0" cy="0"/>
        </a:xfrm>
      </p:grpSpPr>
      <p:sp>
        <p:nvSpPr>
          <p:cNvPr id="1744" name="Google Shape;1744;g26d94cb836d_0_20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5" name="Google Shape;1745;g26d94cb836d_0_20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7"/>
        <p:cNvGrpSpPr/>
        <p:nvPr/>
      </p:nvGrpSpPr>
      <p:grpSpPr>
        <a:xfrm>
          <a:off x="0" y="0"/>
          <a:ext cx="0" cy="0"/>
          <a:chOff x="0" y="0"/>
          <a:chExt cx="0" cy="0"/>
        </a:xfrm>
      </p:grpSpPr>
      <p:sp>
        <p:nvSpPr>
          <p:cNvPr id="1788" name="Google Shape;1788;g2534d19aaa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9" name="Google Shape;1789;g2534d19aaa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7"/>
        <p:cNvGrpSpPr/>
        <p:nvPr/>
      </p:nvGrpSpPr>
      <p:grpSpPr>
        <a:xfrm>
          <a:off x="0" y="0"/>
          <a:ext cx="0" cy="0"/>
          <a:chOff x="0" y="0"/>
          <a:chExt cx="0" cy="0"/>
        </a:xfrm>
      </p:grpSpPr>
      <p:sp>
        <p:nvSpPr>
          <p:cNvPr id="1798" name="Google Shape;1798;g26d94cb836d_0_20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9" name="Google Shape;1799;g26d94cb836d_0_20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9"/>
        <p:cNvGrpSpPr/>
        <p:nvPr/>
      </p:nvGrpSpPr>
      <p:grpSpPr>
        <a:xfrm>
          <a:off x="0" y="0"/>
          <a:ext cx="0" cy="0"/>
          <a:chOff x="0" y="0"/>
          <a:chExt cx="0" cy="0"/>
        </a:xfrm>
      </p:grpSpPr>
      <p:sp>
        <p:nvSpPr>
          <p:cNvPr id="1410" name="Google Shape;1410;g26d103fcaa4_0_2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1" name="Google Shape;1411;g26d103fcaa4_0_2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6"/>
        <p:cNvGrpSpPr/>
        <p:nvPr/>
      </p:nvGrpSpPr>
      <p:grpSpPr>
        <a:xfrm>
          <a:off x="0" y="0"/>
          <a:ext cx="0" cy="0"/>
          <a:chOff x="0" y="0"/>
          <a:chExt cx="0" cy="0"/>
        </a:xfrm>
      </p:grpSpPr>
      <p:sp>
        <p:nvSpPr>
          <p:cNvPr id="1817" name="Google Shape;1817;g2cadb260d97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8" name="Google Shape;1818;g2cadb260d97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7"/>
        <p:cNvGrpSpPr/>
        <p:nvPr/>
      </p:nvGrpSpPr>
      <p:grpSpPr>
        <a:xfrm>
          <a:off x="0" y="0"/>
          <a:ext cx="0" cy="0"/>
          <a:chOff x="0" y="0"/>
          <a:chExt cx="0" cy="0"/>
        </a:xfrm>
      </p:grpSpPr>
      <p:sp>
        <p:nvSpPr>
          <p:cNvPr id="1838" name="Google Shape;1838;g2cadb260d97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9" name="Google Shape;1839;g2cadb260d97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4"/>
        <p:cNvGrpSpPr/>
        <p:nvPr/>
      </p:nvGrpSpPr>
      <p:grpSpPr>
        <a:xfrm>
          <a:off x="0" y="0"/>
          <a:ext cx="0" cy="0"/>
          <a:chOff x="0" y="0"/>
          <a:chExt cx="0" cy="0"/>
        </a:xfrm>
      </p:grpSpPr>
      <p:sp>
        <p:nvSpPr>
          <p:cNvPr id="1865" name="Google Shape;1865;g2cadb260d97_0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6" name="Google Shape;1866;g2cadb260d97_0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1"/>
        <p:cNvGrpSpPr/>
        <p:nvPr/>
      </p:nvGrpSpPr>
      <p:grpSpPr>
        <a:xfrm>
          <a:off x="0" y="0"/>
          <a:ext cx="0" cy="0"/>
          <a:chOff x="0" y="0"/>
          <a:chExt cx="0" cy="0"/>
        </a:xfrm>
      </p:grpSpPr>
      <p:sp>
        <p:nvSpPr>
          <p:cNvPr id="1882" name="Google Shape;1882;g2cadb260d97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3" name="Google Shape;1883;g2cadb260d97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0"/>
        <p:cNvGrpSpPr/>
        <p:nvPr/>
      </p:nvGrpSpPr>
      <p:grpSpPr>
        <a:xfrm>
          <a:off x="0" y="0"/>
          <a:ext cx="0" cy="0"/>
          <a:chOff x="0" y="0"/>
          <a:chExt cx="0" cy="0"/>
        </a:xfrm>
      </p:grpSpPr>
      <p:sp>
        <p:nvSpPr>
          <p:cNvPr id="1911" name="Google Shape;1911;g2cadb260d97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2" name="Google Shape;1912;g2cadb260d97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5"/>
        <p:cNvGrpSpPr/>
        <p:nvPr/>
      </p:nvGrpSpPr>
      <p:grpSpPr>
        <a:xfrm>
          <a:off x="0" y="0"/>
          <a:ext cx="0" cy="0"/>
          <a:chOff x="0" y="0"/>
          <a:chExt cx="0" cy="0"/>
        </a:xfrm>
      </p:grpSpPr>
      <p:sp>
        <p:nvSpPr>
          <p:cNvPr id="1936" name="Google Shape;1936;g2cadb260d97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7" name="Google Shape;1937;g2cadb260d97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2"/>
        <p:cNvGrpSpPr/>
        <p:nvPr/>
      </p:nvGrpSpPr>
      <p:grpSpPr>
        <a:xfrm>
          <a:off x="0" y="0"/>
          <a:ext cx="0" cy="0"/>
          <a:chOff x="0" y="0"/>
          <a:chExt cx="0" cy="0"/>
        </a:xfrm>
      </p:grpSpPr>
      <p:sp>
        <p:nvSpPr>
          <p:cNvPr id="1943" name="Google Shape;1943;g26d94cb836d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4" name="Google Shape;1944;g26d94cb836d_0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1945" name="Google Shape;1945;g26d94cb836d_0_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26</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7"/>
        <p:cNvGrpSpPr/>
        <p:nvPr/>
      </p:nvGrpSpPr>
      <p:grpSpPr>
        <a:xfrm>
          <a:off x="0" y="0"/>
          <a:ext cx="0" cy="0"/>
          <a:chOff x="0" y="0"/>
          <a:chExt cx="0" cy="0"/>
        </a:xfrm>
      </p:grpSpPr>
      <p:sp>
        <p:nvSpPr>
          <p:cNvPr id="1418" name="Google Shape;1418;g2524c6a7174_1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9" name="Google Shape;1419;g2524c6a7174_1_2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https://www.forbes.com/sites/pamdanziger/2024/02/19/387-billion-luxury-market-remain-turbulent-here-are-the-bright-spots/?sh=59c133ad19</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5"/>
        <p:cNvGrpSpPr/>
        <p:nvPr/>
      </p:nvGrpSpPr>
      <p:grpSpPr>
        <a:xfrm>
          <a:off x="0" y="0"/>
          <a:ext cx="0" cy="0"/>
          <a:chOff x="0" y="0"/>
          <a:chExt cx="0" cy="0"/>
        </a:xfrm>
      </p:grpSpPr>
      <p:sp>
        <p:nvSpPr>
          <p:cNvPr id="1426" name="Google Shape;1426;g2c9f75f9f5b_0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7" name="Google Shape;1427;g2c9f75f9f5b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2"/>
        <p:cNvGrpSpPr/>
        <p:nvPr/>
      </p:nvGrpSpPr>
      <p:grpSpPr>
        <a:xfrm>
          <a:off x="0" y="0"/>
          <a:ext cx="0" cy="0"/>
          <a:chOff x="0" y="0"/>
          <a:chExt cx="0" cy="0"/>
        </a:xfrm>
      </p:grpSpPr>
      <p:sp>
        <p:nvSpPr>
          <p:cNvPr id="1433" name="Google Shape;1433;g2c9f75f9f5b_0_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4" name="Google Shape;1434;g2c9f75f9f5b_0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1"/>
        <p:cNvGrpSpPr/>
        <p:nvPr/>
      </p:nvGrpSpPr>
      <p:grpSpPr>
        <a:xfrm>
          <a:off x="0" y="0"/>
          <a:ext cx="0" cy="0"/>
          <a:chOff x="0" y="0"/>
          <a:chExt cx="0" cy="0"/>
        </a:xfrm>
      </p:grpSpPr>
      <p:sp>
        <p:nvSpPr>
          <p:cNvPr id="1442" name="Google Shape;1442;g2c9f75f9f5b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3" name="Google Shape;1443;g2c9f75f9f5b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
        <p:cNvGrpSpPr/>
        <p:nvPr/>
      </p:nvGrpSpPr>
      <p:grpSpPr>
        <a:xfrm>
          <a:off x="0" y="0"/>
          <a:ext cx="0" cy="0"/>
          <a:chOff x="0" y="0"/>
          <a:chExt cx="0" cy="0"/>
        </a:xfrm>
      </p:grpSpPr>
      <p:sp>
        <p:nvSpPr>
          <p:cNvPr id="1466" name="Google Shape;1466;g2c9f75f9f5b_0_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7" name="Google Shape;1467;g2c9f75f9f5b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6"/>
        <p:cNvGrpSpPr/>
        <p:nvPr/>
      </p:nvGrpSpPr>
      <p:grpSpPr>
        <a:xfrm>
          <a:off x="0" y="0"/>
          <a:ext cx="0" cy="0"/>
          <a:chOff x="0" y="0"/>
          <a:chExt cx="0" cy="0"/>
        </a:xfrm>
      </p:grpSpPr>
      <p:sp>
        <p:nvSpPr>
          <p:cNvPr id="1487" name="Google Shape;1487;g2512e81b138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8" name="Google Shape;1488;g2512e81b138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7"/>
        <p:cNvGrpSpPr/>
        <p:nvPr/>
      </p:nvGrpSpPr>
      <p:grpSpPr>
        <a:xfrm>
          <a:off x="0" y="0"/>
          <a:ext cx="0" cy="0"/>
          <a:chOff x="0" y="0"/>
          <a:chExt cx="0" cy="0"/>
        </a:xfrm>
      </p:grpSpPr>
      <p:sp>
        <p:nvSpPr>
          <p:cNvPr id="1498" name="Google Shape;1498;g26d94cb836d_0_4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9" name="Google Shape;1499;g26d94cb836d_0_4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EC - QUOTE GOLD">
  <p:cSld name="TITLE_ONLY_3_1_1_1_3">
    <p:spTree>
      <p:nvGrpSpPr>
        <p:cNvPr id="1" name="Shape 1258"/>
        <p:cNvGrpSpPr/>
        <p:nvPr/>
      </p:nvGrpSpPr>
      <p:grpSpPr>
        <a:xfrm>
          <a:off x="0" y="0"/>
          <a:ext cx="0" cy="0"/>
          <a:chOff x="0" y="0"/>
          <a:chExt cx="0" cy="0"/>
        </a:xfrm>
      </p:grpSpPr>
      <p:sp>
        <p:nvSpPr>
          <p:cNvPr id="1259" name="Google Shape;1259;p229"/>
          <p:cNvSpPr/>
          <p:nvPr/>
        </p:nvSpPr>
        <p:spPr>
          <a:xfrm>
            <a:off x="332203" y="657557"/>
            <a:ext cx="65365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1260" name="Google Shape;1260;p229"/>
          <p:cNvSpPr txBox="1">
            <a:spLocks noGrp="1"/>
          </p:cNvSpPr>
          <p:nvPr>
            <p:ph type="ctrTitle"/>
          </p:nvPr>
        </p:nvSpPr>
        <p:spPr>
          <a:xfrm>
            <a:off x="278606" y="1364456"/>
            <a:ext cx="7479600" cy="1894200"/>
          </a:xfrm>
          <a:prstGeom prst="rect">
            <a:avLst/>
          </a:prstGeom>
          <a:noFill/>
          <a:ln>
            <a:noFill/>
          </a:ln>
        </p:spPr>
        <p:txBody>
          <a:bodyPr spcFirstLastPara="1" wrap="square" lIns="0" tIns="0" rIns="0" bIns="0" anchor="t" anchorCtr="0">
            <a:noAutofit/>
          </a:bodyPr>
          <a:lstStyle>
            <a:lvl1pPr marR="0" lvl="0" algn="l" rtl="0">
              <a:lnSpc>
                <a:spcPct val="86000"/>
              </a:lnSpc>
              <a:spcBef>
                <a:spcPts val="0"/>
              </a:spcBef>
              <a:spcAft>
                <a:spcPts val="0"/>
              </a:spcAft>
              <a:buClr>
                <a:srgbClr val="000000"/>
              </a:buClr>
              <a:buSzPts val="4200"/>
              <a:buFont typeface="Helvetica Neue"/>
              <a:buNone/>
              <a:defRPr sz="4200" i="0" u="none" strike="noStrike" cap="none">
                <a:solidFill>
                  <a:srgbClr val="000000"/>
                </a:solidFill>
                <a:latin typeface="Helvetica Neue"/>
                <a:ea typeface="Helvetica Neue"/>
                <a:cs typeface="Helvetica Neue"/>
                <a:sym typeface="Helvetica Neue"/>
              </a:defRPr>
            </a:lvl1pPr>
            <a:lvl2pPr lvl="1" algn="l" rtl="0">
              <a:lnSpc>
                <a:spcPct val="100000"/>
              </a:lnSpc>
              <a:spcBef>
                <a:spcPts val="0"/>
              </a:spcBef>
              <a:spcAft>
                <a:spcPts val="0"/>
              </a:spcAft>
              <a:buSzPts val="4200"/>
              <a:buFont typeface="Helvetica Neue"/>
              <a:buNone/>
              <a:defRPr sz="4200">
                <a:latin typeface="Helvetica Neue"/>
                <a:ea typeface="Helvetica Neue"/>
                <a:cs typeface="Helvetica Neue"/>
                <a:sym typeface="Helvetica Neue"/>
              </a:defRPr>
            </a:lvl2pPr>
            <a:lvl3pPr lvl="2" algn="l" rtl="0">
              <a:lnSpc>
                <a:spcPct val="100000"/>
              </a:lnSpc>
              <a:spcBef>
                <a:spcPts val="0"/>
              </a:spcBef>
              <a:spcAft>
                <a:spcPts val="0"/>
              </a:spcAft>
              <a:buSzPts val="4200"/>
              <a:buFont typeface="Helvetica Neue"/>
              <a:buNone/>
              <a:defRPr sz="4200">
                <a:latin typeface="Helvetica Neue"/>
                <a:ea typeface="Helvetica Neue"/>
                <a:cs typeface="Helvetica Neue"/>
                <a:sym typeface="Helvetica Neue"/>
              </a:defRPr>
            </a:lvl3pPr>
            <a:lvl4pPr lvl="3" algn="l" rtl="0">
              <a:lnSpc>
                <a:spcPct val="100000"/>
              </a:lnSpc>
              <a:spcBef>
                <a:spcPts val="0"/>
              </a:spcBef>
              <a:spcAft>
                <a:spcPts val="0"/>
              </a:spcAft>
              <a:buSzPts val="4200"/>
              <a:buFont typeface="Helvetica Neue"/>
              <a:buNone/>
              <a:defRPr sz="4200">
                <a:latin typeface="Helvetica Neue"/>
                <a:ea typeface="Helvetica Neue"/>
                <a:cs typeface="Helvetica Neue"/>
                <a:sym typeface="Helvetica Neue"/>
              </a:defRPr>
            </a:lvl4pPr>
            <a:lvl5pPr lvl="4" algn="l" rtl="0">
              <a:lnSpc>
                <a:spcPct val="100000"/>
              </a:lnSpc>
              <a:spcBef>
                <a:spcPts val="0"/>
              </a:spcBef>
              <a:spcAft>
                <a:spcPts val="0"/>
              </a:spcAft>
              <a:buSzPts val="4200"/>
              <a:buFont typeface="Helvetica Neue"/>
              <a:buNone/>
              <a:defRPr sz="4200">
                <a:latin typeface="Helvetica Neue"/>
                <a:ea typeface="Helvetica Neue"/>
                <a:cs typeface="Helvetica Neue"/>
                <a:sym typeface="Helvetica Neue"/>
              </a:defRPr>
            </a:lvl5pPr>
            <a:lvl6pPr lvl="5" algn="l" rtl="0">
              <a:lnSpc>
                <a:spcPct val="100000"/>
              </a:lnSpc>
              <a:spcBef>
                <a:spcPts val="0"/>
              </a:spcBef>
              <a:spcAft>
                <a:spcPts val="0"/>
              </a:spcAft>
              <a:buSzPts val="4200"/>
              <a:buFont typeface="Helvetica Neue"/>
              <a:buNone/>
              <a:defRPr sz="4200">
                <a:latin typeface="Helvetica Neue"/>
                <a:ea typeface="Helvetica Neue"/>
                <a:cs typeface="Helvetica Neue"/>
                <a:sym typeface="Helvetica Neue"/>
              </a:defRPr>
            </a:lvl6pPr>
            <a:lvl7pPr lvl="6" algn="l" rtl="0">
              <a:lnSpc>
                <a:spcPct val="100000"/>
              </a:lnSpc>
              <a:spcBef>
                <a:spcPts val="0"/>
              </a:spcBef>
              <a:spcAft>
                <a:spcPts val="0"/>
              </a:spcAft>
              <a:buSzPts val="4200"/>
              <a:buFont typeface="Helvetica Neue"/>
              <a:buNone/>
              <a:defRPr sz="4200">
                <a:latin typeface="Helvetica Neue"/>
                <a:ea typeface="Helvetica Neue"/>
                <a:cs typeface="Helvetica Neue"/>
                <a:sym typeface="Helvetica Neue"/>
              </a:defRPr>
            </a:lvl7pPr>
            <a:lvl8pPr lvl="7" algn="l" rtl="0">
              <a:lnSpc>
                <a:spcPct val="100000"/>
              </a:lnSpc>
              <a:spcBef>
                <a:spcPts val="0"/>
              </a:spcBef>
              <a:spcAft>
                <a:spcPts val="0"/>
              </a:spcAft>
              <a:buSzPts val="4200"/>
              <a:buFont typeface="Helvetica Neue"/>
              <a:buNone/>
              <a:defRPr sz="4200">
                <a:latin typeface="Helvetica Neue"/>
                <a:ea typeface="Helvetica Neue"/>
                <a:cs typeface="Helvetica Neue"/>
                <a:sym typeface="Helvetica Neue"/>
              </a:defRPr>
            </a:lvl8pPr>
            <a:lvl9pPr lvl="8" algn="l" rtl="0">
              <a:lnSpc>
                <a:spcPct val="100000"/>
              </a:lnSpc>
              <a:spcBef>
                <a:spcPts val="0"/>
              </a:spcBef>
              <a:spcAft>
                <a:spcPts val="0"/>
              </a:spcAft>
              <a:buSzPts val="4200"/>
              <a:buFont typeface="Helvetica Neue"/>
              <a:buNone/>
              <a:defRPr sz="4200">
                <a:latin typeface="Helvetica Neue"/>
                <a:ea typeface="Helvetica Neue"/>
                <a:cs typeface="Helvetica Neue"/>
                <a:sym typeface="Helvetica Neue"/>
              </a:defRPr>
            </a:lvl9pPr>
          </a:lstStyle>
          <a:p>
            <a:endParaRPr/>
          </a:p>
        </p:txBody>
      </p:sp>
      <p:sp>
        <p:nvSpPr>
          <p:cNvPr id="1261" name="Google Shape;1261;p229"/>
          <p:cNvSpPr txBox="1">
            <a:spLocks noGrp="1"/>
          </p:cNvSpPr>
          <p:nvPr>
            <p:ph type="subTitle" idx="1"/>
          </p:nvPr>
        </p:nvSpPr>
        <p:spPr>
          <a:xfrm>
            <a:off x="332194" y="3258731"/>
            <a:ext cx="5563800" cy="349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SzPts val="800"/>
              <a:buFont typeface="Helvetica Neue"/>
              <a:buNone/>
              <a:defRPr sz="800" b="1" i="0" u="none" strike="noStrike" cap="none">
                <a:latin typeface="Helvetica Neue"/>
                <a:ea typeface="Helvetica Neue"/>
                <a:cs typeface="Helvetica Neue"/>
                <a:sym typeface="Helvetica Neue"/>
              </a:defRPr>
            </a:lvl1pPr>
            <a:lvl2pPr marR="0" lvl="1" algn="l" rtl="0">
              <a:lnSpc>
                <a:spcPct val="100000"/>
              </a:lnSpc>
              <a:spcBef>
                <a:spcPts val="0"/>
              </a:spcBef>
              <a:spcAft>
                <a:spcPts val="0"/>
              </a:spcAft>
              <a:buSzPts val="800"/>
              <a:buFont typeface="Helvetica Neue"/>
              <a:buNone/>
              <a:defRPr sz="800" b="1" i="0" u="none" strike="noStrike" cap="none">
                <a:latin typeface="Helvetica Neue"/>
                <a:ea typeface="Helvetica Neue"/>
                <a:cs typeface="Helvetica Neue"/>
                <a:sym typeface="Helvetica Neue"/>
              </a:defRPr>
            </a:lvl2pPr>
            <a:lvl3pPr marR="0" lvl="2" algn="l" rtl="0">
              <a:lnSpc>
                <a:spcPct val="100000"/>
              </a:lnSpc>
              <a:spcBef>
                <a:spcPts val="0"/>
              </a:spcBef>
              <a:spcAft>
                <a:spcPts val="0"/>
              </a:spcAft>
              <a:buSzPts val="800"/>
              <a:buFont typeface="Helvetica Neue"/>
              <a:buNone/>
              <a:defRPr sz="800" b="1" i="0" u="none" strike="noStrike" cap="none">
                <a:latin typeface="Helvetica Neue"/>
                <a:ea typeface="Helvetica Neue"/>
                <a:cs typeface="Helvetica Neue"/>
                <a:sym typeface="Helvetica Neue"/>
              </a:defRPr>
            </a:lvl3pPr>
            <a:lvl4pPr marR="0" lvl="3" algn="l" rtl="0">
              <a:lnSpc>
                <a:spcPct val="100000"/>
              </a:lnSpc>
              <a:spcBef>
                <a:spcPts val="0"/>
              </a:spcBef>
              <a:spcAft>
                <a:spcPts val="0"/>
              </a:spcAft>
              <a:buSzPts val="800"/>
              <a:buFont typeface="Helvetica Neue"/>
              <a:buNone/>
              <a:defRPr sz="800" b="1" i="0" u="none" strike="noStrike" cap="none">
                <a:latin typeface="Helvetica Neue"/>
                <a:ea typeface="Helvetica Neue"/>
                <a:cs typeface="Helvetica Neue"/>
                <a:sym typeface="Helvetica Neue"/>
              </a:defRPr>
            </a:lvl4pPr>
            <a:lvl5pPr marR="0" lvl="4" algn="l" rtl="0">
              <a:lnSpc>
                <a:spcPct val="100000"/>
              </a:lnSpc>
              <a:spcBef>
                <a:spcPts val="0"/>
              </a:spcBef>
              <a:spcAft>
                <a:spcPts val="0"/>
              </a:spcAft>
              <a:buSzPts val="800"/>
              <a:buFont typeface="Helvetica Neue"/>
              <a:buNone/>
              <a:defRPr sz="800" b="1" i="0" u="none" strike="noStrike" cap="none">
                <a:latin typeface="Helvetica Neue"/>
                <a:ea typeface="Helvetica Neue"/>
                <a:cs typeface="Helvetica Neue"/>
                <a:sym typeface="Helvetica Neue"/>
              </a:defRPr>
            </a:lvl5pPr>
            <a:lvl6pPr marR="0" lvl="5" algn="l" rtl="0">
              <a:lnSpc>
                <a:spcPct val="100000"/>
              </a:lnSpc>
              <a:spcBef>
                <a:spcPts val="0"/>
              </a:spcBef>
              <a:spcAft>
                <a:spcPts val="0"/>
              </a:spcAft>
              <a:buSzPts val="800"/>
              <a:buFont typeface="Helvetica Neue"/>
              <a:buNone/>
              <a:defRPr sz="800" b="1" i="0" u="none" strike="noStrike" cap="none">
                <a:latin typeface="Helvetica Neue"/>
                <a:ea typeface="Helvetica Neue"/>
                <a:cs typeface="Helvetica Neue"/>
                <a:sym typeface="Helvetica Neue"/>
              </a:defRPr>
            </a:lvl6pPr>
            <a:lvl7pPr marR="0" lvl="6" algn="l" rtl="0">
              <a:lnSpc>
                <a:spcPct val="100000"/>
              </a:lnSpc>
              <a:spcBef>
                <a:spcPts val="0"/>
              </a:spcBef>
              <a:spcAft>
                <a:spcPts val="0"/>
              </a:spcAft>
              <a:buSzPts val="800"/>
              <a:buFont typeface="Helvetica Neue"/>
              <a:buNone/>
              <a:defRPr sz="800" b="1" i="0" u="none" strike="noStrike" cap="none">
                <a:latin typeface="Helvetica Neue"/>
                <a:ea typeface="Helvetica Neue"/>
                <a:cs typeface="Helvetica Neue"/>
                <a:sym typeface="Helvetica Neue"/>
              </a:defRPr>
            </a:lvl7pPr>
            <a:lvl8pPr marR="0" lvl="7" algn="l" rtl="0">
              <a:lnSpc>
                <a:spcPct val="100000"/>
              </a:lnSpc>
              <a:spcBef>
                <a:spcPts val="0"/>
              </a:spcBef>
              <a:spcAft>
                <a:spcPts val="0"/>
              </a:spcAft>
              <a:buSzPts val="800"/>
              <a:buFont typeface="Helvetica Neue"/>
              <a:buNone/>
              <a:defRPr sz="800" b="1" i="0" u="none" strike="noStrike" cap="none">
                <a:latin typeface="Helvetica Neue"/>
                <a:ea typeface="Helvetica Neue"/>
                <a:cs typeface="Helvetica Neue"/>
                <a:sym typeface="Helvetica Neue"/>
              </a:defRPr>
            </a:lvl8pPr>
            <a:lvl9pPr marR="0" lvl="8" algn="l" rtl="0">
              <a:lnSpc>
                <a:spcPct val="100000"/>
              </a:lnSpc>
              <a:spcBef>
                <a:spcPts val="0"/>
              </a:spcBef>
              <a:spcAft>
                <a:spcPts val="0"/>
              </a:spcAft>
              <a:buSzPts val="800"/>
              <a:buFont typeface="Helvetica Neue"/>
              <a:buNone/>
              <a:defRPr sz="800" b="1" i="0" u="none" strike="noStrike" cap="none">
                <a:latin typeface="Helvetica Neue"/>
                <a:ea typeface="Helvetica Neue"/>
                <a:cs typeface="Helvetica Neue"/>
                <a:sym typeface="Helvetica Neue"/>
              </a:defRPr>
            </a:lvl9pPr>
          </a:lstStyle>
          <a:p>
            <a:endParaRPr/>
          </a:p>
        </p:txBody>
      </p:sp>
      <p:sp>
        <p:nvSpPr>
          <p:cNvPr id="1262" name="Google Shape;1262;p229"/>
          <p:cNvSpPr txBox="1">
            <a:spLocks noGrp="1"/>
          </p:cNvSpPr>
          <p:nvPr>
            <p:ph type="sldNum" idx="12"/>
          </p:nvPr>
        </p:nvSpPr>
        <p:spPr>
          <a:xfrm>
            <a:off x="6163867" y="4847030"/>
            <a:ext cx="2648100" cy="1029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9pPr>
          </a:lstStyle>
          <a:p>
            <a:pPr marL="0" lvl="0" indent="0" algn="r" rtl="0">
              <a:spcBef>
                <a:spcPts val="0"/>
              </a:spcBef>
              <a:spcAft>
                <a:spcPts val="0"/>
              </a:spcAft>
              <a:buNone/>
            </a:pPr>
            <a:r>
              <a:rPr lang="en"/>
              <a:t>Slide </a:t>
            </a:r>
            <a:fld id="{00000000-1234-1234-1234-123412341234}" type="slidenum">
              <a:rPr lang="en" b="1"/>
              <a:t>‹#›</a:t>
            </a:fld>
            <a:endParaRPr b="1"/>
          </a:p>
        </p:txBody>
      </p:sp>
      <p:sp>
        <p:nvSpPr>
          <p:cNvPr id="1263" name="Google Shape;1263;p229"/>
          <p:cNvSpPr txBox="1">
            <a:spLocks noGrp="1"/>
          </p:cNvSpPr>
          <p:nvPr>
            <p:ph type="sldNum" idx="2"/>
          </p:nvPr>
        </p:nvSpPr>
        <p:spPr>
          <a:xfrm>
            <a:off x="332197" y="4847030"/>
            <a:ext cx="2648100" cy="1029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9pPr>
          </a:lstStyle>
          <a:p>
            <a:pPr marL="0" lvl="0" indent="0" algn="l" rtl="0">
              <a:spcBef>
                <a:spcPts val="0"/>
              </a:spcBef>
              <a:spcAft>
                <a:spcPts val="0"/>
              </a:spcAft>
              <a:buNone/>
            </a:pPr>
            <a:r>
              <a:rPr lang="en"/>
              <a:t>PwC - Modern Marketing</a:t>
            </a:r>
            <a:endParaRPr/>
          </a:p>
        </p:txBody>
      </p:sp>
    </p:spTree>
  </p:cSld>
  <p:clrMapOvr>
    <a:masterClrMapping/>
  </p:clrMapOvr>
  <p:extLst>
    <p:ext uri="{DCECCB84-F9BA-43D5-87BE-67443E8EF086}">
      <p15:sldGuideLst xmlns:p15="http://schemas.microsoft.com/office/powerpoint/2012/main">
        <p15:guide id="1" orient="horz" pos="1573">
          <p15:clr>
            <a:srgbClr val="FA7B17"/>
          </p15:clr>
        </p15:guide>
        <p15:guide id="2" orient="horz" pos="2053">
          <p15:clr>
            <a:srgbClr val="FA7B17"/>
          </p15:clr>
        </p15:guide>
        <p15:guide id="3" pos="184">
          <p15:clr>
            <a:srgbClr val="FA7B17"/>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64"/>
        <p:cNvGrpSpPr/>
        <p:nvPr/>
      </p:nvGrpSpPr>
      <p:grpSpPr>
        <a:xfrm>
          <a:off x="0" y="0"/>
          <a:ext cx="0" cy="0"/>
          <a:chOff x="0" y="0"/>
          <a:chExt cx="0" cy="0"/>
        </a:xfrm>
      </p:grpSpPr>
      <p:sp>
        <p:nvSpPr>
          <p:cNvPr id="1265" name="Google Shape;1265;p230"/>
          <p:cNvSpPr txBox="1">
            <a:spLocks noGrp="1"/>
          </p:cNvSpPr>
          <p:nvPr>
            <p:ph type="title"/>
          </p:nvPr>
        </p:nvSpPr>
        <p:spPr>
          <a:xfrm>
            <a:off x="329184" y="265176"/>
            <a:ext cx="8479500" cy="576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accent6"/>
              </a:buClr>
              <a:buSzPts val="2000"/>
              <a:buFont typeface="Helvetica Neue"/>
              <a:buNone/>
              <a:defRPr sz="2000" i="0" u="none" strike="noStrike" cap="none">
                <a:solidFill>
                  <a:schemeClr val="accent6"/>
                </a:solidFill>
                <a:latin typeface="Helvetica Neue"/>
                <a:ea typeface="Helvetica Neue"/>
                <a:cs typeface="Helvetica Neue"/>
                <a:sym typeface="Helvetica Neue"/>
              </a:defRPr>
            </a:lvl1pPr>
            <a:lvl2pPr lvl="1" algn="l" rtl="0">
              <a:lnSpc>
                <a:spcPct val="100000"/>
              </a:lnSpc>
              <a:spcBef>
                <a:spcPts val="0"/>
              </a:spcBef>
              <a:spcAft>
                <a:spcPts val="0"/>
              </a:spcAft>
              <a:buSzPts val="1100"/>
              <a:buFont typeface="Helvetica Neue"/>
              <a:buNone/>
              <a:defRPr sz="1400">
                <a:latin typeface="Helvetica Neue"/>
                <a:ea typeface="Helvetica Neue"/>
                <a:cs typeface="Helvetica Neue"/>
                <a:sym typeface="Helvetica Neue"/>
              </a:defRPr>
            </a:lvl2pPr>
            <a:lvl3pPr lvl="2" algn="l" rtl="0">
              <a:lnSpc>
                <a:spcPct val="100000"/>
              </a:lnSpc>
              <a:spcBef>
                <a:spcPts val="0"/>
              </a:spcBef>
              <a:spcAft>
                <a:spcPts val="0"/>
              </a:spcAft>
              <a:buSzPts val="1100"/>
              <a:buFont typeface="Helvetica Neue"/>
              <a:buNone/>
              <a:defRPr sz="1400">
                <a:latin typeface="Helvetica Neue"/>
                <a:ea typeface="Helvetica Neue"/>
                <a:cs typeface="Helvetica Neue"/>
                <a:sym typeface="Helvetica Neue"/>
              </a:defRPr>
            </a:lvl3pPr>
            <a:lvl4pPr lvl="3" algn="l" rtl="0">
              <a:lnSpc>
                <a:spcPct val="100000"/>
              </a:lnSpc>
              <a:spcBef>
                <a:spcPts val="0"/>
              </a:spcBef>
              <a:spcAft>
                <a:spcPts val="0"/>
              </a:spcAft>
              <a:buSzPts val="1100"/>
              <a:buFont typeface="Helvetica Neue"/>
              <a:buNone/>
              <a:defRPr sz="1400">
                <a:latin typeface="Helvetica Neue"/>
                <a:ea typeface="Helvetica Neue"/>
                <a:cs typeface="Helvetica Neue"/>
                <a:sym typeface="Helvetica Neue"/>
              </a:defRPr>
            </a:lvl4pPr>
            <a:lvl5pPr lvl="4" algn="l" rtl="0">
              <a:lnSpc>
                <a:spcPct val="100000"/>
              </a:lnSpc>
              <a:spcBef>
                <a:spcPts val="0"/>
              </a:spcBef>
              <a:spcAft>
                <a:spcPts val="0"/>
              </a:spcAft>
              <a:buSzPts val="1100"/>
              <a:buFont typeface="Helvetica Neue"/>
              <a:buNone/>
              <a:defRPr sz="1400">
                <a:latin typeface="Helvetica Neue"/>
                <a:ea typeface="Helvetica Neue"/>
                <a:cs typeface="Helvetica Neue"/>
                <a:sym typeface="Helvetica Neue"/>
              </a:defRPr>
            </a:lvl5pPr>
            <a:lvl6pPr lvl="5" algn="l" rtl="0">
              <a:lnSpc>
                <a:spcPct val="100000"/>
              </a:lnSpc>
              <a:spcBef>
                <a:spcPts val="0"/>
              </a:spcBef>
              <a:spcAft>
                <a:spcPts val="0"/>
              </a:spcAft>
              <a:buSzPts val="1100"/>
              <a:buFont typeface="Helvetica Neue"/>
              <a:buNone/>
              <a:defRPr sz="1400">
                <a:latin typeface="Helvetica Neue"/>
                <a:ea typeface="Helvetica Neue"/>
                <a:cs typeface="Helvetica Neue"/>
                <a:sym typeface="Helvetica Neue"/>
              </a:defRPr>
            </a:lvl6pPr>
            <a:lvl7pPr lvl="6" algn="l" rtl="0">
              <a:lnSpc>
                <a:spcPct val="100000"/>
              </a:lnSpc>
              <a:spcBef>
                <a:spcPts val="0"/>
              </a:spcBef>
              <a:spcAft>
                <a:spcPts val="0"/>
              </a:spcAft>
              <a:buSzPts val="1100"/>
              <a:buFont typeface="Helvetica Neue"/>
              <a:buNone/>
              <a:defRPr sz="1400">
                <a:latin typeface="Helvetica Neue"/>
                <a:ea typeface="Helvetica Neue"/>
                <a:cs typeface="Helvetica Neue"/>
                <a:sym typeface="Helvetica Neue"/>
              </a:defRPr>
            </a:lvl7pPr>
            <a:lvl8pPr lvl="7" algn="l" rtl="0">
              <a:lnSpc>
                <a:spcPct val="100000"/>
              </a:lnSpc>
              <a:spcBef>
                <a:spcPts val="0"/>
              </a:spcBef>
              <a:spcAft>
                <a:spcPts val="0"/>
              </a:spcAft>
              <a:buSzPts val="1100"/>
              <a:buFont typeface="Helvetica Neue"/>
              <a:buNone/>
              <a:defRPr sz="1400">
                <a:latin typeface="Helvetica Neue"/>
                <a:ea typeface="Helvetica Neue"/>
                <a:cs typeface="Helvetica Neue"/>
                <a:sym typeface="Helvetica Neue"/>
              </a:defRPr>
            </a:lvl8pPr>
            <a:lvl9pPr lvl="8" algn="l" rtl="0">
              <a:lnSpc>
                <a:spcPct val="100000"/>
              </a:lnSpc>
              <a:spcBef>
                <a:spcPts val="0"/>
              </a:spcBef>
              <a:spcAft>
                <a:spcPts val="0"/>
              </a:spcAft>
              <a:buSzPts val="1100"/>
              <a:buFont typeface="Helvetica Neue"/>
              <a:buNone/>
              <a:defRPr sz="1400">
                <a:latin typeface="Helvetica Neue"/>
                <a:ea typeface="Helvetica Neue"/>
                <a:cs typeface="Helvetica Neue"/>
                <a:sym typeface="Helvetica Neue"/>
              </a:defRPr>
            </a:lvl9pPr>
          </a:lstStyle>
          <a:p>
            <a:endParaRPr/>
          </a:p>
        </p:txBody>
      </p:sp>
      <p:sp>
        <p:nvSpPr>
          <p:cNvPr id="1266" name="Google Shape;1266;p230"/>
          <p:cNvSpPr txBox="1">
            <a:spLocks noGrp="1"/>
          </p:cNvSpPr>
          <p:nvPr>
            <p:ph type="body" idx="1"/>
          </p:nvPr>
        </p:nvSpPr>
        <p:spPr>
          <a:xfrm>
            <a:off x="332175" y="1124700"/>
            <a:ext cx="8479500" cy="3626100"/>
          </a:xfrm>
          <a:prstGeom prst="rect">
            <a:avLst/>
          </a:prstGeom>
          <a:noFill/>
          <a:ln>
            <a:noFill/>
          </a:ln>
        </p:spPr>
        <p:txBody>
          <a:bodyPr spcFirstLastPara="1" wrap="square" lIns="0" tIns="0" rIns="0" bIns="0" anchor="t" anchorCtr="0">
            <a:noAutofit/>
          </a:bodyPr>
          <a:lstStyle>
            <a:lvl1pPr marL="457200" marR="0" lvl="0" indent="-292100" algn="l" rtl="0">
              <a:lnSpc>
                <a:spcPct val="115000"/>
              </a:lnSpc>
              <a:spcBef>
                <a:spcPts val="0"/>
              </a:spcBef>
              <a:spcAft>
                <a:spcPts val="0"/>
              </a:spcAft>
              <a:buClr>
                <a:schemeClr val="dk1"/>
              </a:buClr>
              <a:buSzPts val="1000"/>
              <a:buFont typeface="Helvetica Neue Light"/>
              <a:buChar char="•"/>
              <a:defRPr sz="1000" i="0" u="none" strike="noStrike" cap="none">
                <a:solidFill>
                  <a:schemeClr val="dk1"/>
                </a:solidFill>
                <a:latin typeface="Helvetica Neue Light"/>
                <a:ea typeface="Helvetica Neue Light"/>
                <a:cs typeface="Helvetica Neue Light"/>
                <a:sym typeface="Helvetica Neue Light"/>
              </a:defRPr>
            </a:lvl1pPr>
            <a:lvl2pPr marL="914400" marR="0" lvl="1" indent="-292100" algn="l" rtl="0">
              <a:lnSpc>
                <a:spcPct val="115000"/>
              </a:lnSpc>
              <a:spcBef>
                <a:spcPts val="500"/>
              </a:spcBef>
              <a:spcAft>
                <a:spcPts val="0"/>
              </a:spcAft>
              <a:buClr>
                <a:schemeClr val="dk1"/>
              </a:buClr>
              <a:buSzPts val="1000"/>
              <a:buFont typeface="Helvetica Neue Light"/>
              <a:buChar char="–"/>
              <a:defRPr sz="1000" i="0" u="none" strike="noStrike" cap="none">
                <a:solidFill>
                  <a:schemeClr val="dk1"/>
                </a:solidFill>
                <a:latin typeface="Helvetica Neue Light"/>
                <a:ea typeface="Helvetica Neue Light"/>
                <a:cs typeface="Helvetica Neue Light"/>
                <a:sym typeface="Helvetica Neue Light"/>
              </a:defRPr>
            </a:lvl2pPr>
            <a:lvl3pPr marL="1371600" marR="0" lvl="2" indent="-292100" algn="l" rtl="0">
              <a:lnSpc>
                <a:spcPct val="115000"/>
              </a:lnSpc>
              <a:spcBef>
                <a:spcPts val="500"/>
              </a:spcBef>
              <a:spcAft>
                <a:spcPts val="0"/>
              </a:spcAft>
              <a:buClr>
                <a:schemeClr val="dk1"/>
              </a:buClr>
              <a:buSzPts val="1000"/>
              <a:buFont typeface="Helvetica Neue Light"/>
              <a:buChar char="•"/>
              <a:defRPr sz="1000" i="0" u="none" strike="noStrike" cap="none">
                <a:solidFill>
                  <a:schemeClr val="dk1"/>
                </a:solidFill>
                <a:latin typeface="Helvetica Neue Light"/>
                <a:ea typeface="Helvetica Neue Light"/>
                <a:cs typeface="Helvetica Neue Light"/>
                <a:sym typeface="Helvetica Neue Light"/>
              </a:defRPr>
            </a:lvl3pPr>
            <a:lvl4pPr marL="1828800" marR="0" lvl="3" indent="-292100" algn="l" rtl="0">
              <a:lnSpc>
                <a:spcPct val="115000"/>
              </a:lnSpc>
              <a:spcBef>
                <a:spcPts val="500"/>
              </a:spcBef>
              <a:spcAft>
                <a:spcPts val="0"/>
              </a:spcAft>
              <a:buClr>
                <a:schemeClr val="dk1"/>
              </a:buClr>
              <a:buSzPts val="1000"/>
              <a:buFont typeface="Helvetica Neue Light"/>
              <a:buChar char="–"/>
              <a:defRPr sz="1000" i="0" u="none" strike="noStrike" cap="none">
                <a:solidFill>
                  <a:schemeClr val="dk1"/>
                </a:solidFill>
                <a:latin typeface="Helvetica Neue Light"/>
                <a:ea typeface="Helvetica Neue Light"/>
                <a:cs typeface="Helvetica Neue Light"/>
                <a:sym typeface="Helvetica Neue Light"/>
              </a:defRPr>
            </a:lvl4pPr>
            <a:lvl5pPr marL="2286000" marR="0" lvl="4" indent="-292100" algn="l" rtl="0">
              <a:lnSpc>
                <a:spcPct val="115000"/>
              </a:lnSpc>
              <a:spcBef>
                <a:spcPts val="500"/>
              </a:spcBef>
              <a:spcAft>
                <a:spcPts val="0"/>
              </a:spcAft>
              <a:buClr>
                <a:schemeClr val="dk1"/>
              </a:buClr>
              <a:buSzPts val="1000"/>
              <a:buFont typeface="Helvetica Neue Light"/>
              <a:buChar char="•"/>
              <a:defRPr sz="1000" i="0" u="none" strike="noStrike" cap="none">
                <a:solidFill>
                  <a:schemeClr val="dk1"/>
                </a:solidFill>
                <a:latin typeface="Helvetica Neue Light"/>
                <a:ea typeface="Helvetica Neue Light"/>
                <a:cs typeface="Helvetica Neue Light"/>
                <a:sym typeface="Helvetica Neue Light"/>
              </a:defRPr>
            </a:lvl5pPr>
            <a:lvl6pPr marL="2743200" marR="0" lvl="5" indent="-292100" algn="l" rtl="0">
              <a:lnSpc>
                <a:spcPct val="115000"/>
              </a:lnSpc>
              <a:spcBef>
                <a:spcPts val="500"/>
              </a:spcBef>
              <a:spcAft>
                <a:spcPts val="0"/>
              </a:spcAft>
              <a:buClr>
                <a:schemeClr val="dk1"/>
              </a:buClr>
              <a:buSzPts val="1000"/>
              <a:buFont typeface="Helvetica Neue Light"/>
              <a:buChar char="–"/>
              <a:defRPr sz="1000" i="0" u="none" strike="noStrike" cap="none">
                <a:solidFill>
                  <a:schemeClr val="dk1"/>
                </a:solidFill>
                <a:latin typeface="Helvetica Neue Light"/>
                <a:ea typeface="Helvetica Neue Light"/>
                <a:cs typeface="Helvetica Neue Light"/>
                <a:sym typeface="Helvetica Neue Light"/>
              </a:defRPr>
            </a:lvl6pPr>
            <a:lvl7pPr marL="3200400" marR="0" lvl="6" indent="-292100" algn="l" rtl="0">
              <a:lnSpc>
                <a:spcPct val="115000"/>
              </a:lnSpc>
              <a:spcBef>
                <a:spcPts val="500"/>
              </a:spcBef>
              <a:spcAft>
                <a:spcPts val="0"/>
              </a:spcAft>
              <a:buClr>
                <a:schemeClr val="dk1"/>
              </a:buClr>
              <a:buSzPts val="1000"/>
              <a:buFont typeface="Helvetica Neue Light"/>
              <a:buChar char="•"/>
              <a:defRPr sz="1000" i="0" u="none" strike="noStrike" cap="none">
                <a:solidFill>
                  <a:schemeClr val="dk1"/>
                </a:solidFill>
                <a:latin typeface="Helvetica Neue Light"/>
                <a:ea typeface="Helvetica Neue Light"/>
                <a:cs typeface="Helvetica Neue Light"/>
                <a:sym typeface="Helvetica Neue Light"/>
              </a:defRPr>
            </a:lvl7pPr>
            <a:lvl8pPr marL="3657600" marR="0" lvl="7" indent="-292100" algn="l" rtl="0">
              <a:lnSpc>
                <a:spcPct val="115000"/>
              </a:lnSpc>
              <a:spcBef>
                <a:spcPts val="500"/>
              </a:spcBef>
              <a:spcAft>
                <a:spcPts val="0"/>
              </a:spcAft>
              <a:buClr>
                <a:schemeClr val="dk1"/>
              </a:buClr>
              <a:buSzPts val="1000"/>
              <a:buFont typeface="Helvetica Neue Light"/>
              <a:buChar char="–"/>
              <a:defRPr sz="1000" i="0" u="none" strike="noStrike" cap="none">
                <a:solidFill>
                  <a:schemeClr val="dk1"/>
                </a:solidFill>
                <a:latin typeface="Helvetica Neue Light"/>
                <a:ea typeface="Helvetica Neue Light"/>
                <a:cs typeface="Helvetica Neue Light"/>
                <a:sym typeface="Helvetica Neue Light"/>
              </a:defRPr>
            </a:lvl8pPr>
            <a:lvl9pPr marL="4114800" marR="0" lvl="8" indent="-292100" algn="l" rtl="0">
              <a:lnSpc>
                <a:spcPct val="115000"/>
              </a:lnSpc>
              <a:spcBef>
                <a:spcPts val="500"/>
              </a:spcBef>
              <a:spcAft>
                <a:spcPts val="500"/>
              </a:spcAft>
              <a:buClr>
                <a:schemeClr val="dk1"/>
              </a:buClr>
              <a:buSzPts val="1000"/>
              <a:buFont typeface="Helvetica Neue Light"/>
              <a:buChar char="•"/>
              <a:defRPr sz="1000" i="0" u="none" strike="noStrike" cap="none">
                <a:solidFill>
                  <a:schemeClr val="dk1"/>
                </a:solidFill>
                <a:latin typeface="Helvetica Neue Light"/>
                <a:ea typeface="Helvetica Neue Light"/>
                <a:cs typeface="Helvetica Neue Light"/>
                <a:sym typeface="Helvetica Neue Light"/>
              </a:defRPr>
            </a:lvl9pPr>
          </a:lstStyle>
          <a:p>
            <a:endParaRPr/>
          </a:p>
        </p:txBody>
      </p:sp>
      <p:sp>
        <p:nvSpPr>
          <p:cNvPr id="1267" name="Google Shape;1267;p230"/>
          <p:cNvSpPr txBox="1">
            <a:spLocks noGrp="1"/>
          </p:cNvSpPr>
          <p:nvPr>
            <p:ph type="sldNum" idx="12"/>
          </p:nvPr>
        </p:nvSpPr>
        <p:spPr>
          <a:xfrm>
            <a:off x="6163867" y="4847030"/>
            <a:ext cx="2648100" cy="1029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9pPr>
          </a:lstStyle>
          <a:p>
            <a:pPr marL="0" lvl="0" indent="0" algn="r" rtl="0">
              <a:spcBef>
                <a:spcPts val="0"/>
              </a:spcBef>
              <a:spcAft>
                <a:spcPts val="0"/>
              </a:spcAft>
              <a:buNone/>
            </a:pPr>
            <a:r>
              <a:rPr lang="en"/>
              <a:t>Slide </a:t>
            </a:r>
            <a:fld id="{00000000-1234-1234-1234-123412341234}" type="slidenum">
              <a:rPr lang="en" b="1"/>
              <a:t>‹#›</a:t>
            </a:fld>
            <a:endParaRPr b="1"/>
          </a:p>
        </p:txBody>
      </p:sp>
      <p:sp>
        <p:nvSpPr>
          <p:cNvPr id="1268" name="Google Shape;1268;p230"/>
          <p:cNvSpPr txBox="1">
            <a:spLocks noGrp="1"/>
          </p:cNvSpPr>
          <p:nvPr>
            <p:ph type="sldNum" idx="2"/>
          </p:nvPr>
        </p:nvSpPr>
        <p:spPr>
          <a:xfrm>
            <a:off x="332197" y="4847030"/>
            <a:ext cx="2648100" cy="1029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9pPr>
          </a:lstStyle>
          <a:p>
            <a:pPr marL="0" lvl="0" indent="0" algn="l" rtl="0">
              <a:spcBef>
                <a:spcPts val="0"/>
              </a:spcBef>
              <a:spcAft>
                <a:spcPts val="0"/>
              </a:spcAft>
              <a:buNone/>
            </a:pPr>
            <a:r>
              <a:rPr lang="en"/>
              <a:t>PwC - Modern Marketing</a:t>
            </a:r>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EC - HALF PAGE">
  <p:cSld name="EC - HALF PAGE">
    <p:bg>
      <p:bgPr>
        <a:noFill/>
        <a:effectLst/>
      </p:bgPr>
    </p:bg>
    <p:spTree>
      <p:nvGrpSpPr>
        <p:cNvPr id="1" name="Shape 1269"/>
        <p:cNvGrpSpPr/>
        <p:nvPr/>
      </p:nvGrpSpPr>
      <p:grpSpPr>
        <a:xfrm>
          <a:off x="0" y="0"/>
          <a:ext cx="0" cy="0"/>
          <a:chOff x="0" y="0"/>
          <a:chExt cx="0" cy="0"/>
        </a:xfrm>
      </p:grpSpPr>
      <p:sp>
        <p:nvSpPr>
          <p:cNvPr id="1270" name="Google Shape;1270;p231"/>
          <p:cNvSpPr txBox="1">
            <a:spLocks noGrp="1"/>
          </p:cNvSpPr>
          <p:nvPr>
            <p:ph type="title"/>
          </p:nvPr>
        </p:nvSpPr>
        <p:spPr>
          <a:xfrm>
            <a:off x="332194" y="321469"/>
            <a:ext cx="8479500" cy="506100"/>
          </a:xfrm>
          <a:prstGeom prst="rect">
            <a:avLst/>
          </a:prstGeom>
          <a:noFill/>
          <a:ln>
            <a:noFill/>
          </a:ln>
        </p:spPr>
        <p:txBody>
          <a:bodyPr spcFirstLastPara="1" wrap="square" lIns="27000" tIns="27000" rIns="0" bIns="0" anchor="t" anchorCtr="0">
            <a:noAutofit/>
          </a:bodyPr>
          <a:lstStyle>
            <a:lvl1pPr marR="0" lvl="0" algn="l" rtl="0">
              <a:lnSpc>
                <a:spcPct val="85000"/>
              </a:lnSpc>
              <a:spcBef>
                <a:spcPts val="0"/>
              </a:spcBef>
              <a:spcAft>
                <a:spcPts val="0"/>
              </a:spcAft>
              <a:buClr>
                <a:srgbClr val="000000"/>
              </a:buClr>
              <a:buSzPts val="1200"/>
              <a:buFont typeface="Georgia"/>
              <a:buNone/>
              <a:defRPr sz="1200" b="0" i="0" u="none" strike="noStrike" cap="none">
                <a:solidFill>
                  <a:srgbClr val="000000"/>
                </a:solidFill>
                <a:latin typeface="Georgia"/>
                <a:ea typeface="Georgia"/>
                <a:cs typeface="Georgia"/>
                <a:sym typeface="Georgia"/>
              </a:defRPr>
            </a:lvl1pPr>
            <a:lvl2pPr lvl="1" algn="l" rtl="0">
              <a:lnSpc>
                <a:spcPct val="100000"/>
              </a:lnSpc>
              <a:spcBef>
                <a:spcPts val="0"/>
              </a:spcBef>
              <a:spcAft>
                <a:spcPts val="0"/>
              </a:spcAft>
              <a:buSzPts val="1200"/>
              <a:buNone/>
              <a:defRPr sz="1200"/>
            </a:lvl2pPr>
            <a:lvl3pPr lvl="2" algn="l" rtl="0">
              <a:lnSpc>
                <a:spcPct val="100000"/>
              </a:lnSpc>
              <a:spcBef>
                <a:spcPts val="0"/>
              </a:spcBef>
              <a:spcAft>
                <a:spcPts val="0"/>
              </a:spcAft>
              <a:buSzPts val="1200"/>
              <a:buNone/>
              <a:defRPr sz="1200"/>
            </a:lvl3pPr>
            <a:lvl4pPr lvl="3" algn="l" rtl="0">
              <a:lnSpc>
                <a:spcPct val="100000"/>
              </a:lnSpc>
              <a:spcBef>
                <a:spcPts val="0"/>
              </a:spcBef>
              <a:spcAft>
                <a:spcPts val="0"/>
              </a:spcAft>
              <a:buSzPts val="1200"/>
              <a:buNone/>
              <a:defRPr sz="1200"/>
            </a:lvl4pPr>
            <a:lvl5pPr lvl="4" algn="l" rtl="0">
              <a:lnSpc>
                <a:spcPct val="100000"/>
              </a:lnSpc>
              <a:spcBef>
                <a:spcPts val="0"/>
              </a:spcBef>
              <a:spcAft>
                <a:spcPts val="0"/>
              </a:spcAft>
              <a:buSzPts val="1200"/>
              <a:buNone/>
              <a:defRPr sz="1200"/>
            </a:lvl5pPr>
            <a:lvl6pPr lvl="5" algn="l" rtl="0">
              <a:lnSpc>
                <a:spcPct val="100000"/>
              </a:lnSpc>
              <a:spcBef>
                <a:spcPts val="0"/>
              </a:spcBef>
              <a:spcAft>
                <a:spcPts val="0"/>
              </a:spcAft>
              <a:buSzPts val="1200"/>
              <a:buNone/>
              <a:defRPr sz="1200"/>
            </a:lvl6pPr>
            <a:lvl7pPr lvl="6" algn="l" rtl="0">
              <a:lnSpc>
                <a:spcPct val="100000"/>
              </a:lnSpc>
              <a:spcBef>
                <a:spcPts val="0"/>
              </a:spcBef>
              <a:spcAft>
                <a:spcPts val="0"/>
              </a:spcAft>
              <a:buSzPts val="1200"/>
              <a:buNone/>
              <a:defRPr sz="1200"/>
            </a:lvl7pPr>
            <a:lvl8pPr lvl="7" algn="l" rtl="0">
              <a:lnSpc>
                <a:spcPct val="100000"/>
              </a:lnSpc>
              <a:spcBef>
                <a:spcPts val="0"/>
              </a:spcBef>
              <a:spcAft>
                <a:spcPts val="0"/>
              </a:spcAft>
              <a:buSzPts val="1200"/>
              <a:buNone/>
              <a:defRPr sz="1200"/>
            </a:lvl8pPr>
            <a:lvl9pPr lvl="8" algn="l" rtl="0">
              <a:lnSpc>
                <a:spcPct val="100000"/>
              </a:lnSpc>
              <a:spcBef>
                <a:spcPts val="0"/>
              </a:spcBef>
              <a:spcAft>
                <a:spcPts val="0"/>
              </a:spcAft>
              <a:buSzPts val="1200"/>
              <a:buNone/>
              <a:defRPr sz="1200"/>
            </a:lvl9pPr>
          </a:lstStyle>
          <a:p>
            <a:endParaRPr/>
          </a:p>
        </p:txBody>
      </p:sp>
      <p:sp>
        <p:nvSpPr>
          <p:cNvPr id="1271" name="Google Shape;1271;p231"/>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434343"/>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434343"/>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434343"/>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434343"/>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434343"/>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434343"/>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434343"/>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434343"/>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43434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272" name="Google Shape;1272;p231"/>
          <p:cNvSpPr txBox="1">
            <a:spLocks noGrp="1"/>
          </p:cNvSpPr>
          <p:nvPr>
            <p:ph type="title" idx="2"/>
          </p:nvPr>
        </p:nvSpPr>
        <p:spPr>
          <a:xfrm>
            <a:off x="332194" y="1176600"/>
            <a:ext cx="3949800" cy="1018200"/>
          </a:xfrm>
          <a:prstGeom prst="rect">
            <a:avLst/>
          </a:prstGeom>
          <a:noFill/>
          <a:ln>
            <a:noFill/>
          </a:ln>
        </p:spPr>
        <p:txBody>
          <a:bodyPr spcFirstLastPara="1" wrap="square" lIns="0" tIns="0" rIns="0" bIns="0" anchor="b" anchorCtr="0">
            <a:noAutofit/>
          </a:bodyPr>
          <a:lstStyle>
            <a:lvl1pPr marR="0" lvl="0" algn="l" rtl="0">
              <a:lnSpc>
                <a:spcPct val="80000"/>
              </a:lnSpc>
              <a:spcBef>
                <a:spcPts val="0"/>
              </a:spcBef>
              <a:spcAft>
                <a:spcPts val="0"/>
              </a:spcAft>
              <a:buClr>
                <a:srgbClr val="000000"/>
              </a:buClr>
              <a:buSzPts val="3200"/>
              <a:buFont typeface="Helvetica Neue"/>
              <a:buNone/>
              <a:defRPr sz="3200" b="1" i="0" u="none" strike="noStrike" cap="none">
                <a:solidFill>
                  <a:srgbClr val="000000"/>
                </a:solidFill>
                <a:latin typeface="Helvetica Neue"/>
                <a:ea typeface="Helvetica Neue"/>
                <a:cs typeface="Helvetica Neue"/>
                <a:sym typeface="Helvetica Neue"/>
              </a:defRPr>
            </a:lvl1pPr>
            <a:lvl2pPr lvl="1" algn="l" rtl="0">
              <a:lnSpc>
                <a:spcPct val="80000"/>
              </a:lnSpc>
              <a:spcBef>
                <a:spcPts val="0"/>
              </a:spcBef>
              <a:spcAft>
                <a:spcPts val="0"/>
              </a:spcAft>
              <a:buSzPts val="3200"/>
              <a:buFont typeface="Helvetica Neue"/>
              <a:buNone/>
              <a:defRPr sz="3200" b="1">
                <a:latin typeface="Helvetica Neue"/>
                <a:ea typeface="Helvetica Neue"/>
                <a:cs typeface="Helvetica Neue"/>
                <a:sym typeface="Helvetica Neue"/>
              </a:defRPr>
            </a:lvl2pPr>
            <a:lvl3pPr lvl="2" algn="l" rtl="0">
              <a:lnSpc>
                <a:spcPct val="80000"/>
              </a:lnSpc>
              <a:spcBef>
                <a:spcPts val="0"/>
              </a:spcBef>
              <a:spcAft>
                <a:spcPts val="0"/>
              </a:spcAft>
              <a:buSzPts val="3200"/>
              <a:buFont typeface="Helvetica Neue"/>
              <a:buNone/>
              <a:defRPr sz="3200" b="1">
                <a:latin typeface="Helvetica Neue"/>
                <a:ea typeface="Helvetica Neue"/>
                <a:cs typeface="Helvetica Neue"/>
                <a:sym typeface="Helvetica Neue"/>
              </a:defRPr>
            </a:lvl3pPr>
            <a:lvl4pPr lvl="3" algn="l" rtl="0">
              <a:lnSpc>
                <a:spcPct val="80000"/>
              </a:lnSpc>
              <a:spcBef>
                <a:spcPts val="0"/>
              </a:spcBef>
              <a:spcAft>
                <a:spcPts val="0"/>
              </a:spcAft>
              <a:buSzPts val="3200"/>
              <a:buFont typeface="Helvetica Neue"/>
              <a:buNone/>
              <a:defRPr sz="3200" b="1">
                <a:latin typeface="Helvetica Neue"/>
                <a:ea typeface="Helvetica Neue"/>
                <a:cs typeface="Helvetica Neue"/>
                <a:sym typeface="Helvetica Neue"/>
              </a:defRPr>
            </a:lvl4pPr>
            <a:lvl5pPr lvl="4" algn="l" rtl="0">
              <a:lnSpc>
                <a:spcPct val="80000"/>
              </a:lnSpc>
              <a:spcBef>
                <a:spcPts val="0"/>
              </a:spcBef>
              <a:spcAft>
                <a:spcPts val="0"/>
              </a:spcAft>
              <a:buSzPts val="3200"/>
              <a:buFont typeface="Helvetica Neue"/>
              <a:buNone/>
              <a:defRPr sz="3200" b="1">
                <a:latin typeface="Helvetica Neue"/>
                <a:ea typeface="Helvetica Neue"/>
                <a:cs typeface="Helvetica Neue"/>
                <a:sym typeface="Helvetica Neue"/>
              </a:defRPr>
            </a:lvl5pPr>
            <a:lvl6pPr lvl="5" algn="l" rtl="0">
              <a:lnSpc>
                <a:spcPct val="80000"/>
              </a:lnSpc>
              <a:spcBef>
                <a:spcPts val="0"/>
              </a:spcBef>
              <a:spcAft>
                <a:spcPts val="0"/>
              </a:spcAft>
              <a:buSzPts val="3200"/>
              <a:buFont typeface="Helvetica Neue"/>
              <a:buNone/>
              <a:defRPr sz="3200" b="1">
                <a:latin typeface="Helvetica Neue"/>
                <a:ea typeface="Helvetica Neue"/>
                <a:cs typeface="Helvetica Neue"/>
                <a:sym typeface="Helvetica Neue"/>
              </a:defRPr>
            </a:lvl6pPr>
            <a:lvl7pPr lvl="6" algn="l" rtl="0">
              <a:lnSpc>
                <a:spcPct val="80000"/>
              </a:lnSpc>
              <a:spcBef>
                <a:spcPts val="0"/>
              </a:spcBef>
              <a:spcAft>
                <a:spcPts val="0"/>
              </a:spcAft>
              <a:buSzPts val="3200"/>
              <a:buFont typeface="Helvetica Neue"/>
              <a:buNone/>
              <a:defRPr sz="3200" b="1">
                <a:latin typeface="Helvetica Neue"/>
                <a:ea typeface="Helvetica Neue"/>
                <a:cs typeface="Helvetica Neue"/>
                <a:sym typeface="Helvetica Neue"/>
              </a:defRPr>
            </a:lvl7pPr>
            <a:lvl8pPr lvl="7" algn="l" rtl="0">
              <a:lnSpc>
                <a:spcPct val="80000"/>
              </a:lnSpc>
              <a:spcBef>
                <a:spcPts val="0"/>
              </a:spcBef>
              <a:spcAft>
                <a:spcPts val="0"/>
              </a:spcAft>
              <a:buSzPts val="3200"/>
              <a:buFont typeface="Helvetica Neue"/>
              <a:buNone/>
              <a:defRPr sz="3200" b="1">
                <a:latin typeface="Helvetica Neue"/>
                <a:ea typeface="Helvetica Neue"/>
                <a:cs typeface="Helvetica Neue"/>
                <a:sym typeface="Helvetica Neue"/>
              </a:defRPr>
            </a:lvl8pPr>
            <a:lvl9pPr lvl="8" algn="l" rtl="0">
              <a:lnSpc>
                <a:spcPct val="80000"/>
              </a:lnSpc>
              <a:spcBef>
                <a:spcPts val="0"/>
              </a:spcBef>
              <a:spcAft>
                <a:spcPts val="0"/>
              </a:spcAft>
              <a:buSzPts val="3200"/>
              <a:buFont typeface="Helvetica Neue"/>
              <a:buNone/>
              <a:defRPr sz="3200" b="1">
                <a:latin typeface="Helvetica Neue"/>
                <a:ea typeface="Helvetica Neue"/>
                <a:cs typeface="Helvetica Neue"/>
                <a:sym typeface="Helvetica Neue"/>
              </a:defRPr>
            </a:lvl9pPr>
          </a:lstStyle>
          <a:p>
            <a:endParaRPr/>
          </a:p>
        </p:txBody>
      </p:sp>
      <p:sp>
        <p:nvSpPr>
          <p:cNvPr id="1273" name="Google Shape;1273;p231"/>
          <p:cNvSpPr txBox="1">
            <a:spLocks noGrp="1"/>
          </p:cNvSpPr>
          <p:nvPr>
            <p:ph type="title" idx="3"/>
          </p:nvPr>
        </p:nvSpPr>
        <p:spPr>
          <a:xfrm>
            <a:off x="332194" y="2333306"/>
            <a:ext cx="3906600" cy="1228800"/>
          </a:xfrm>
          <a:prstGeom prst="rect">
            <a:avLst/>
          </a:prstGeom>
          <a:noFill/>
          <a:ln>
            <a:noFill/>
          </a:ln>
        </p:spPr>
        <p:txBody>
          <a:bodyPr spcFirstLastPara="1" wrap="square" lIns="0" tIns="0" rIns="0" bIns="0" anchor="t" anchorCtr="0">
            <a:noAutofit/>
          </a:bodyPr>
          <a:lstStyle>
            <a:lvl1pPr marR="0" lvl="0" algn="l" rtl="0">
              <a:lnSpc>
                <a:spcPct val="115000"/>
              </a:lnSpc>
              <a:spcBef>
                <a:spcPts val="0"/>
              </a:spcBef>
              <a:spcAft>
                <a:spcPts val="0"/>
              </a:spcAft>
              <a:buClr>
                <a:srgbClr val="000000"/>
              </a:buClr>
              <a:buSzPts val="800"/>
              <a:buFont typeface="Helvetica Neue"/>
              <a:buNone/>
              <a:defRPr sz="800" i="0" u="none" strike="noStrike" cap="none">
                <a:solidFill>
                  <a:srgbClr val="000000"/>
                </a:solidFill>
                <a:latin typeface="Helvetica Neue"/>
                <a:ea typeface="Helvetica Neue"/>
                <a:cs typeface="Helvetica Neue"/>
                <a:sym typeface="Helvetica Neue"/>
              </a:defRPr>
            </a:lvl1pPr>
            <a:lvl2pPr lvl="1" algn="l" rtl="0">
              <a:lnSpc>
                <a:spcPct val="115000"/>
              </a:lnSpc>
              <a:spcBef>
                <a:spcPts val="800"/>
              </a:spcBef>
              <a:spcAft>
                <a:spcPts val="0"/>
              </a:spcAft>
              <a:buSzPts val="1200"/>
              <a:buNone/>
              <a:defRPr sz="1200"/>
            </a:lvl2pPr>
            <a:lvl3pPr lvl="2" algn="l" rtl="0">
              <a:lnSpc>
                <a:spcPct val="115000"/>
              </a:lnSpc>
              <a:spcBef>
                <a:spcPts val="800"/>
              </a:spcBef>
              <a:spcAft>
                <a:spcPts val="0"/>
              </a:spcAft>
              <a:buSzPts val="1200"/>
              <a:buNone/>
              <a:defRPr sz="1200"/>
            </a:lvl3pPr>
            <a:lvl4pPr lvl="3" algn="l" rtl="0">
              <a:lnSpc>
                <a:spcPct val="115000"/>
              </a:lnSpc>
              <a:spcBef>
                <a:spcPts val="800"/>
              </a:spcBef>
              <a:spcAft>
                <a:spcPts val="0"/>
              </a:spcAft>
              <a:buSzPts val="1200"/>
              <a:buNone/>
              <a:defRPr sz="1200"/>
            </a:lvl4pPr>
            <a:lvl5pPr lvl="4" algn="l" rtl="0">
              <a:lnSpc>
                <a:spcPct val="115000"/>
              </a:lnSpc>
              <a:spcBef>
                <a:spcPts val="800"/>
              </a:spcBef>
              <a:spcAft>
                <a:spcPts val="0"/>
              </a:spcAft>
              <a:buSzPts val="1200"/>
              <a:buNone/>
              <a:defRPr sz="1200"/>
            </a:lvl5pPr>
            <a:lvl6pPr lvl="5" algn="l" rtl="0">
              <a:lnSpc>
                <a:spcPct val="115000"/>
              </a:lnSpc>
              <a:spcBef>
                <a:spcPts val="800"/>
              </a:spcBef>
              <a:spcAft>
                <a:spcPts val="0"/>
              </a:spcAft>
              <a:buSzPts val="1200"/>
              <a:buNone/>
              <a:defRPr sz="1200"/>
            </a:lvl6pPr>
            <a:lvl7pPr lvl="6" algn="l" rtl="0">
              <a:lnSpc>
                <a:spcPct val="115000"/>
              </a:lnSpc>
              <a:spcBef>
                <a:spcPts val="800"/>
              </a:spcBef>
              <a:spcAft>
                <a:spcPts val="0"/>
              </a:spcAft>
              <a:buSzPts val="1200"/>
              <a:buNone/>
              <a:defRPr sz="1200"/>
            </a:lvl7pPr>
            <a:lvl8pPr lvl="7" algn="l" rtl="0">
              <a:lnSpc>
                <a:spcPct val="115000"/>
              </a:lnSpc>
              <a:spcBef>
                <a:spcPts val="800"/>
              </a:spcBef>
              <a:spcAft>
                <a:spcPts val="0"/>
              </a:spcAft>
              <a:buSzPts val="1200"/>
              <a:buNone/>
              <a:defRPr sz="1200"/>
            </a:lvl8pPr>
            <a:lvl9pPr lvl="8" algn="l" rtl="0">
              <a:lnSpc>
                <a:spcPct val="115000"/>
              </a:lnSpc>
              <a:spcBef>
                <a:spcPts val="800"/>
              </a:spcBef>
              <a:spcAft>
                <a:spcPts val="800"/>
              </a:spcAft>
              <a:buSzPts val="1200"/>
              <a:buNone/>
              <a:defRPr sz="1200"/>
            </a:lvl9pPr>
          </a:lstStyle>
          <a:p>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itle and Content 3">
  <p:cSld name="OBJECT_3">
    <p:spTree>
      <p:nvGrpSpPr>
        <p:cNvPr id="1" name="Shape 1274"/>
        <p:cNvGrpSpPr/>
        <p:nvPr/>
      </p:nvGrpSpPr>
      <p:grpSpPr>
        <a:xfrm>
          <a:off x="0" y="0"/>
          <a:ext cx="0" cy="0"/>
          <a:chOff x="0" y="0"/>
          <a:chExt cx="0" cy="0"/>
        </a:xfrm>
      </p:grpSpPr>
      <p:sp>
        <p:nvSpPr>
          <p:cNvPr id="1275" name="Google Shape;1275;p232"/>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Helvetica Neue"/>
              <a:buNone/>
              <a:defRPr sz="2400" i="0" u="none" strike="noStrike" cap="none">
                <a:solidFill>
                  <a:schemeClr val="dk1"/>
                </a:solidFill>
                <a:latin typeface="Helvetica Neue"/>
                <a:ea typeface="Helvetica Neue"/>
                <a:cs typeface="Helvetica Neue"/>
                <a:sym typeface="Helvetica Neue"/>
              </a:defRPr>
            </a:lvl1pPr>
            <a:lvl2pPr lvl="1" algn="l" rtl="0">
              <a:lnSpc>
                <a:spcPct val="100000"/>
              </a:lnSpc>
              <a:spcBef>
                <a:spcPts val="0"/>
              </a:spcBef>
              <a:spcAft>
                <a:spcPts val="0"/>
              </a:spcAft>
              <a:buSzPts val="1100"/>
              <a:buFont typeface="Helvetica Neue"/>
              <a:buNone/>
              <a:defRPr sz="1400">
                <a:latin typeface="Helvetica Neue"/>
                <a:ea typeface="Helvetica Neue"/>
                <a:cs typeface="Helvetica Neue"/>
                <a:sym typeface="Helvetica Neue"/>
              </a:defRPr>
            </a:lvl2pPr>
            <a:lvl3pPr lvl="2" algn="l" rtl="0">
              <a:lnSpc>
                <a:spcPct val="100000"/>
              </a:lnSpc>
              <a:spcBef>
                <a:spcPts val="0"/>
              </a:spcBef>
              <a:spcAft>
                <a:spcPts val="0"/>
              </a:spcAft>
              <a:buSzPts val="1100"/>
              <a:buFont typeface="Helvetica Neue"/>
              <a:buNone/>
              <a:defRPr sz="1400">
                <a:latin typeface="Helvetica Neue"/>
                <a:ea typeface="Helvetica Neue"/>
                <a:cs typeface="Helvetica Neue"/>
                <a:sym typeface="Helvetica Neue"/>
              </a:defRPr>
            </a:lvl3pPr>
            <a:lvl4pPr lvl="3" algn="l" rtl="0">
              <a:lnSpc>
                <a:spcPct val="100000"/>
              </a:lnSpc>
              <a:spcBef>
                <a:spcPts val="0"/>
              </a:spcBef>
              <a:spcAft>
                <a:spcPts val="0"/>
              </a:spcAft>
              <a:buSzPts val="1100"/>
              <a:buFont typeface="Helvetica Neue"/>
              <a:buNone/>
              <a:defRPr sz="1400">
                <a:latin typeface="Helvetica Neue"/>
                <a:ea typeface="Helvetica Neue"/>
                <a:cs typeface="Helvetica Neue"/>
                <a:sym typeface="Helvetica Neue"/>
              </a:defRPr>
            </a:lvl4pPr>
            <a:lvl5pPr lvl="4" algn="l" rtl="0">
              <a:lnSpc>
                <a:spcPct val="100000"/>
              </a:lnSpc>
              <a:spcBef>
                <a:spcPts val="0"/>
              </a:spcBef>
              <a:spcAft>
                <a:spcPts val="0"/>
              </a:spcAft>
              <a:buSzPts val="1100"/>
              <a:buFont typeface="Helvetica Neue"/>
              <a:buNone/>
              <a:defRPr sz="1400">
                <a:latin typeface="Helvetica Neue"/>
                <a:ea typeface="Helvetica Neue"/>
                <a:cs typeface="Helvetica Neue"/>
                <a:sym typeface="Helvetica Neue"/>
              </a:defRPr>
            </a:lvl5pPr>
            <a:lvl6pPr lvl="5" algn="l" rtl="0">
              <a:lnSpc>
                <a:spcPct val="100000"/>
              </a:lnSpc>
              <a:spcBef>
                <a:spcPts val="0"/>
              </a:spcBef>
              <a:spcAft>
                <a:spcPts val="0"/>
              </a:spcAft>
              <a:buSzPts val="1100"/>
              <a:buFont typeface="Helvetica Neue"/>
              <a:buNone/>
              <a:defRPr sz="1400">
                <a:latin typeface="Helvetica Neue"/>
                <a:ea typeface="Helvetica Neue"/>
                <a:cs typeface="Helvetica Neue"/>
                <a:sym typeface="Helvetica Neue"/>
              </a:defRPr>
            </a:lvl6pPr>
            <a:lvl7pPr lvl="6" algn="l" rtl="0">
              <a:lnSpc>
                <a:spcPct val="100000"/>
              </a:lnSpc>
              <a:spcBef>
                <a:spcPts val="0"/>
              </a:spcBef>
              <a:spcAft>
                <a:spcPts val="0"/>
              </a:spcAft>
              <a:buSzPts val="1100"/>
              <a:buFont typeface="Helvetica Neue"/>
              <a:buNone/>
              <a:defRPr sz="1400">
                <a:latin typeface="Helvetica Neue"/>
                <a:ea typeface="Helvetica Neue"/>
                <a:cs typeface="Helvetica Neue"/>
                <a:sym typeface="Helvetica Neue"/>
              </a:defRPr>
            </a:lvl7pPr>
            <a:lvl8pPr lvl="7" algn="l" rtl="0">
              <a:lnSpc>
                <a:spcPct val="100000"/>
              </a:lnSpc>
              <a:spcBef>
                <a:spcPts val="0"/>
              </a:spcBef>
              <a:spcAft>
                <a:spcPts val="0"/>
              </a:spcAft>
              <a:buSzPts val="1100"/>
              <a:buFont typeface="Helvetica Neue"/>
              <a:buNone/>
              <a:defRPr sz="1400">
                <a:latin typeface="Helvetica Neue"/>
                <a:ea typeface="Helvetica Neue"/>
                <a:cs typeface="Helvetica Neue"/>
                <a:sym typeface="Helvetica Neue"/>
              </a:defRPr>
            </a:lvl8pPr>
            <a:lvl9pPr lvl="8" algn="l" rtl="0">
              <a:lnSpc>
                <a:spcPct val="100000"/>
              </a:lnSpc>
              <a:spcBef>
                <a:spcPts val="0"/>
              </a:spcBef>
              <a:spcAft>
                <a:spcPts val="0"/>
              </a:spcAft>
              <a:buSzPts val="1100"/>
              <a:buFont typeface="Helvetica Neue"/>
              <a:buNone/>
              <a:defRPr sz="1400">
                <a:latin typeface="Helvetica Neue"/>
                <a:ea typeface="Helvetica Neue"/>
                <a:cs typeface="Helvetica Neue"/>
                <a:sym typeface="Helvetica Neue"/>
              </a:defRPr>
            </a:lvl9pPr>
          </a:lstStyle>
          <a:p>
            <a:endParaRPr/>
          </a:p>
        </p:txBody>
      </p:sp>
      <p:sp>
        <p:nvSpPr>
          <p:cNvPr id="1276" name="Google Shape;1276;p232"/>
          <p:cNvSpPr txBox="1">
            <a:spLocks noGrp="1"/>
          </p:cNvSpPr>
          <p:nvPr>
            <p:ph type="sldNum" idx="12"/>
          </p:nvPr>
        </p:nvSpPr>
        <p:spPr>
          <a:xfrm>
            <a:off x="6163867" y="4847030"/>
            <a:ext cx="2648100" cy="1029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9pPr>
          </a:lstStyle>
          <a:p>
            <a:pPr marL="0" lvl="0" indent="0" algn="r" rtl="0">
              <a:spcBef>
                <a:spcPts val="0"/>
              </a:spcBef>
              <a:spcAft>
                <a:spcPts val="0"/>
              </a:spcAft>
              <a:buNone/>
            </a:pPr>
            <a:r>
              <a:rPr lang="en"/>
              <a:t>Slide </a:t>
            </a:r>
            <a:fld id="{00000000-1234-1234-1234-123412341234}" type="slidenum">
              <a:rPr lang="en" b="1"/>
              <a:t>‹#›</a:t>
            </a:fld>
            <a:endParaRPr b="1"/>
          </a:p>
        </p:txBody>
      </p:sp>
      <p:sp>
        <p:nvSpPr>
          <p:cNvPr id="1277" name="Google Shape;1277;p232"/>
          <p:cNvSpPr txBox="1">
            <a:spLocks noGrp="1"/>
          </p:cNvSpPr>
          <p:nvPr>
            <p:ph type="sldNum" idx="2"/>
          </p:nvPr>
        </p:nvSpPr>
        <p:spPr>
          <a:xfrm>
            <a:off x="332197" y="4847030"/>
            <a:ext cx="2648100" cy="1029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9pPr>
          </a:lstStyle>
          <a:p>
            <a:pPr marL="0" lvl="0" indent="0" algn="l" rtl="0">
              <a:spcBef>
                <a:spcPts val="0"/>
              </a:spcBef>
              <a:spcAft>
                <a:spcPts val="0"/>
              </a:spcAft>
              <a:buNone/>
            </a:pPr>
            <a:r>
              <a:rPr lang="en"/>
              <a:t>PwC - Modern Marketing</a:t>
            </a:r>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278"/>
        <p:cNvGrpSpPr/>
        <p:nvPr/>
      </p:nvGrpSpPr>
      <p:grpSpPr>
        <a:xfrm>
          <a:off x="0" y="0"/>
          <a:ext cx="0" cy="0"/>
          <a:chOff x="0" y="0"/>
          <a:chExt cx="0" cy="0"/>
        </a:xfrm>
      </p:grpSpPr>
      <p:sp>
        <p:nvSpPr>
          <p:cNvPr id="1279" name="Google Shape;1279;p233"/>
          <p:cNvSpPr txBox="1">
            <a:spLocks noGrp="1"/>
          </p:cNvSpPr>
          <p:nvPr>
            <p:ph type="title"/>
          </p:nvPr>
        </p:nvSpPr>
        <p:spPr>
          <a:xfrm>
            <a:off x="332185" y="324001"/>
            <a:ext cx="8479500" cy="10404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SzPts val="2400"/>
              <a:buFont typeface="Helvetica Neue"/>
              <a:buNone/>
              <a:defRPr>
                <a:latin typeface="Helvetica Neue"/>
                <a:ea typeface="Helvetica Neue"/>
                <a:cs typeface="Helvetica Neue"/>
                <a:sym typeface="Helvetica Neue"/>
              </a:defRPr>
            </a:lvl1pPr>
            <a:lvl2pPr lvl="1" algn="l" rtl="0">
              <a:lnSpc>
                <a:spcPct val="100000"/>
              </a:lnSpc>
              <a:spcBef>
                <a:spcPts val="0"/>
              </a:spcBef>
              <a:spcAft>
                <a:spcPts val="0"/>
              </a:spcAft>
              <a:buSzPts val="1100"/>
              <a:buFont typeface="Helvetica Neue"/>
              <a:buNone/>
              <a:defRPr>
                <a:latin typeface="Helvetica Neue"/>
                <a:ea typeface="Helvetica Neue"/>
                <a:cs typeface="Helvetica Neue"/>
                <a:sym typeface="Helvetica Neue"/>
              </a:defRPr>
            </a:lvl2pPr>
            <a:lvl3pPr lvl="2" algn="l" rtl="0">
              <a:lnSpc>
                <a:spcPct val="100000"/>
              </a:lnSpc>
              <a:spcBef>
                <a:spcPts val="0"/>
              </a:spcBef>
              <a:spcAft>
                <a:spcPts val="0"/>
              </a:spcAft>
              <a:buSzPts val="1100"/>
              <a:buFont typeface="Helvetica Neue"/>
              <a:buNone/>
              <a:defRPr>
                <a:latin typeface="Helvetica Neue"/>
                <a:ea typeface="Helvetica Neue"/>
                <a:cs typeface="Helvetica Neue"/>
                <a:sym typeface="Helvetica Neue"/>
              </a:defRPr>
            </a:lvl3pPr>
            <a:lvl4pPr lvl="3" algn="l" rtl="0">
              <a:lnSpc>
                <a:spcPct val="100000"/>
              </a:lnSpc>
              <a:spcBef>
                <a:spcPts val="0"/>
              </a:spcBef>
              <a:spcAft>
                <a:spcPts val="0"/>
              </a:spcAft>
              <a:buSzPts val="1100"/>
              <a:buFont typeface="Helvetica Neue"/>
              <a:buNone/>
              <a:defRPr>
                <a:latin typeface="Helvetica Neue"/>
                <a:ea typeface="Helvetica Neue"/>
                <a:cs typeface="Helvetica Neue"/>
                <a:sym typeface="Helvetica Neue"/>
              </a:defRPr>
            </a:lvl4pPr>
            <a:lvl5pPr lvl="4" algn="l" rtl="0">
              <a:lnSpc>
                <a:spcPct val="100000"/>
              </a:lnSpc>
              <a:spcBef>
                <a:spcPts val="0"/>
              </a:spcBef>
              <a:spcAft>
                <a:spcPts val="0"/>
              </a:spcAft>
              <a:buSzPts val="1100"/>
              <a:buFont typeface="Helvetica Neue"/>
              <a:buNone/>
              <a:defRPr>
                <a:latin typeface="Helvetica Neue"/>
                <a:ea typeface="Helvetica Neue"/>
                <a:cs typeface="Helvetica Neue"/>
                <a:sym typeface="Helvetica Neue"/>
              </a:defRPr>
            </a:lvl5pPr>
            <a:lvl6pPr lvl="5" algn="l" rtl="0">
              <a:lnSpc>
                <a:spcPct val="100000"/>
              </a:lnSpc>
              <a:spcBef>
                <a:spcPts val="0"/>
              </a:spcBef>
              <a:spcAft>
                <a:spcPts val="0"/>
              </a:spcAft>
              <a:buSzPts val="1100"/>
              <a:buFont typeface="Helvetica Neue"/>
              <a:buNone/>
              <a:defRPr>
                <a:latin typeface="Helvetica Neue"/>
                <a:ea typeface="Helvetica Neue"/>
                <a:cs typeface="Helvetica Neue"/>
                <a:sym typeface="Helvetica Neue"/>
              </a:defRPr>
            </a:lvl6pPr>
            <a:lvl7pPr lvl="6" algn="l" rtl="0">
              <a:lnSpc>
                <a:spcPct val="100000"/>
              </a:lnSpc>
              <a:spcBef>
                <a:spcPts val="0"/>
              </a:spcBef>
              <a:spcAft>
                <a:spcPts val="0"/>
              </a:spcAft>
              <a:buSzPts val="1100"/>
              <a:buFont typeface="Helvetica Neue"/>
              <a:buNone/>
              <a:defRPr>
                <a:latin typeface="Helvetica Neue"/>
                <a:ea typeface="Helvetica Neue"/>
                <a:cs typeface="Helvetica Neue"/>
                <a:sym typeface="Helvetica Neue"/>
              </a:defRPr>
            </a:lvl7pPr>
            <a:lvl8pPr lvl="7" algn="l" rtl="0">
              <a:lnSpc>
                <a:spcPct val="100000"/>
              </a:lnSpc>
              <a:spcBef>
                <a:spcPts val="0"/>
              </a:spcBef>
              <a:spcAft>
                <a:spcPts val="0"/>
              </a:spcAft>
              <a:buSzPts val="1100"/>
              <a:buFont typeface="Helvetica Neue"/>
              <a:buNone/>
              <a:defRPr>
                <a:latin typeface="Helvetica Neue"/>
                <a:ea typeface="Helvetica Neue"/>
                <a:cs typeface="Helvetica Neue"/>
                <a:sym typeface="Helvetica Neue"/>
              </a:defRPr>
            </a:lvl8pPr>
            <a:lvl9pPr lvl="8" algn="l" rtl="0">
              <a:lnSpc>
                <a:spcPct val="100000"/>
              </a:lnSpc>
              <a:spcBef>
                <a:spcPts val="0"/>
              </a:spcBef>
              <a:spcAft>
                <a:spcPts val="0"/>
              </a:spcAft>
              <a:buSzPts val="1100"/>
              <a:buFont typeface="Helvetica Neue"/>
              <a:buNone/>
              <a:defRPr>
                <a:latin typeface="Helvetica Neue"/>
                <a:ea typeface="Helvetica Neue"/>
                <a:cs typeface="Helvetica Neue"/>
                <a:sym typeface="Helvetica Neue"/>
              </a:defRPr>
            </a:lvl9pPr>
          </a:lstStyle>
          <a:p>
            <a:endParaRPr/>
          </a:p>
        </p:txBody>
      </p:sp>
      <p:sp>
        <p:nvSpPr>
          <p:cNvPr id="1280" name="Google Shape;1280;p233"/>
          <p:cNvSpPr txBox="1">
            <a:spLocks noGrp="1"/>
          </p:cNvSpPr>
          <p:nvPr>
            <p:ph type="sldNum" idx="12"/>
          </p:nvPr>
        </p:nvSpPr>
        <p:spPr>
          <a:xfrm>
            <a:off x="6163867" y="4847030"/>
            <a:ext cx="2648100" cy="1029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9pPr>
          </a:lstStyle>
          <a:p>
            <a:pPr marL="0" lvl="0" indent="0" algn="r" rtl="0">
              <a:spcBef>
                <a:spcPts val="0"/>
              </a:spcBef>
              <a:spcAft>
                <a:spcPts val="0"/>
              </a:spcAft>
              <a:buNone/>
            </a:pPr>
            <a:r>
              <a:rPr lang="en"/>
              <a:t>Slide </a:t>
            </a:r>
            <a:fld id="{00000000-1234-1234-1234-123412341234}" type="slidenum">
              <a:rPr lang="en" b="1"/>
              <a:t>‹#›</a:t>
            </a:fld>
            <a:endParaRPr b="1"/>
          </a:p>
        </p:txBody>
      </p:sp>
      <p:sp>
        <p:nvSpPr>
          <p:cNvPr id="1281" name="Google Shape;1281;p233"/>
          <p:cNvSpPr txBox="1">
            <a:spLocks noGrp="1"/>
          </p:cNvSpPr>
          <p:nvPr>
            <p:ph type="sldNum" idx="2"/>
          </p:nvPr>
        </p:nvSpPr>
        <p:spPr>
          <a:xfrm>
            <a:off x="332197" y="4847030"/>
            <a:ext cx="2648100" cy="1029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9pPr>
          </a:lstStyle>
          <a:p>
            <a:pPr marL="0" lvl="0" indent="0" algn="l" rtl="0">
              <a:spcBef>
                <a:spcPts val="0"/>
              </a:spcBef>
              <a:spcAft>
                <a:spcPts val="0"/>
              </a:spcAft>
              <a:buNone/>
            </a:pPr>
            <a:r>
              <a:rPr lang="en"/>
              <a:t>PwC - Modern Marketing</a:t>
            </a:r>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EC - BLANK">
  <p:cSld name="TITLE_ONLY_3_1_1">
    <p:spTree>
      <p:nvGrpSpPr>
        <p:cNvPr id="1" name="Shape 1282"/>
        <p:cNvGrpSpPr/>
        <p:nvPr/>
      </p:nvGrpSpPr>
      <p:grpSpPr>
        <a:xfrm>
          <a:off x="0" y="0"/>
          <a:ext cx="0" cy="0"/>
          <a:chOff x="0" y="0"/>
          <a:chExt cx="0" cy="0"/>
        </a:xfrm>
      </p:grpSpPr>
      <p:sp>
        <p:nvSpPr>
          <p:cNvPr id="1283" name="Google Shape;1283;p234"/>
          <p:cNvSpPr txBox="1">
            <a:spLocks noGrp="1"/>
          </p:cNvSpPr>
          <p:nvPr>
            <p:ph type="sldNum" idx="12"/>
          </p:nvPr>
        </p:nvSpPr>
        <p:spPr>
          <a:xfrm>
            <a:off x="6163867" y="4847030"/>
            <a:ext cx="2648100" cy="1029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9pPr>
          </a:lstStyle>
          <a:p>
            <a:pPr marL="0" lvl="0" indent="0" algn="r" rtl="0">
              <a:spcBef>
                <a:spcPts val="0"/>
              </a:spcBef>
              <a:spcAft>
                <a:spcPts val="0"/>
              </a:spcAft>
              <a:buNone/>
            </a:pPr>
            <a:r>
              <a:rPr lang="en"/>
              <a:t>Slide </a:t>
            </a:r>
            <a:fld id="{00000000-1234-1234-1234-123412341234}" type="slidenum">
              <a:rPr lang="en" b="1"/>
              <a:t>‹#›</a:t>
            </a:fld>
            <a:endParaRPr b="1"/>
          </a:p>
        </p:txBody>
      </p:sp>
      <p:sp>
        <p:nvSpPr>
          <p:cNvPr id="1284" name="Google Shape;1284;p234"/>
          <p:cNvSpPr txBox="1">
            <a:spLocks noGrp="1"/>
          </p:cNvSpPr>
          <p:nvPr>
            <p:ph type="sldNum" idx="2"/>
          </p:nvPr>
        </p:nvSpPr>
        <p:spPr>
          <a:xfrm>
            <a:off x="332197" y="4847030"/>
            <a:ext cx="2648100" cy="1029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9pPr>
          </a:lstStyle>
          <a:p>
            <a:pPr marL="0" lvl="0" indent="0" algn="l" rtl="0">
              <a:spcBef>
                <a:spcPts val="0"/>
              </a:spcBef>
              <a:spcAft>
                <a:spcPts val="0"/>
              </a:spcAft>
              <a:buNone/>
            </a:pPr>
            <a:r>
              <a:rPr lang="en"/>
              <a:t>PwC - Modern Marketing</a:t>
            </a:r>
            <a:endParaRPr/>
          </a:p>
        </p:txBody>
      </p:sp>
    </p:spTree>
  </p:cSld>
  <p:clrMapOvr>
    <a:masterClrMapping/>
  </p:clrMapOvr>
  <p:extLst>
    <p:ext uri="{DCECCB84-F9BA-43D5-87BE-67443E8EF086}">
      <p15:sldGuideLst xmlns:p15="http://schemas.microsoft.com/office/powerpoint/2012/main">
        <p15:guide id="1" orient="horz" pos="1573">
          <p15:clr>
            <a:srgbClr val="FA7B17"/>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EC - BREADCRUMB - WHT 1">
  <p:cSld name="EC - BREADCRUMB - WHT">
    <p:bg>
      <p:bgPr>
        <a:noFill/>
        <a:effectLst/>
      </p:bgPr>
    </p:bg>
    <p:spTree>
      <p:nvGrpSpPr>
        <p:cNvPr id="1" name="Shape 1285"/>
        <p:cNvGrpSpPr/>
        <p:nvPr/>
      </p:nvGrpSpPr>
      <p:grpSpPr>
        <a:xfrm>
          <a:off x="0" y="0"/>
          <a:ext cx="0" cy="0"/>
          <a:chOff x="0" y="0"/>
          <a:chExt cx="0" cy="0"/>
        </a:xfrm>
      </p:grpSpPr>
      <p:sp>
        <p:nvSpPr>
          <p:cNvPr id="1286" name="Google Shape;1286;p235"/>
          <p:cNvSpPr txBox="1">
            <a:spLocks noGrp="1"/>
          </p:cNvSpPr>
          <p:nvPr>
            <p:ph type="title"/>
          </p:nvPr>
        </p:nvSpPr>
        <p:spPr>
          <a:xfrm>
            <a:off x="332194" y="321469"/>
            <a:ext cx="8479500" cy="506100"/>
          </a:xfrm>
          <a:prstGeom prst="rect">
            <a:avLst/>
          </a:prstGeom>
          <a:noFill/>
          <a:ln>
            <a:noFill/>
          </a:ln>
        </p:spPr>
        <p:txBody>
          <a:bodyPr spcFirstLastPara="1" wrap="square" lIns="27000" tIns="27000" rIns="0" bIns="0" anchor="t" anchorCtr="0">
            <a:noAutofit/>
          </a:bodyPr>
          <a:lstStyle>
            <a:lvl1pPr marR="0" lvl="0" algn="l" rtl="0">
              <a:lnSpc>
                <a:spcPct val="85000"/>
              </a:lnSpc>
              <a:spcBef>
                <a:spcPts val="0"/>
              </a:spcBef>
              <a:spcAft>
                <a:spcPts val="0"/>
              </a:spcAft>
              <a:buClr>
                <a:srgbClr val="000000"/>
              </a:buClr>
              <a:buSzPts val="1200"/>
              <a:buFont typeface="Helvetica Neue"/>
              <a:buNone/>
              <a:defRPr sz="1200" i="0" u="none" strike="noStrike" cap="none">
                <a:solidFill>
                  <a:srgbClr val="000000"/>
                </a:solidFill>
                <a:latin typeface="Helvetica Neue"/>
                <a:ea typeface="Helvetica Neue"/>
                <a:cs typeface="Helvetica Neue"/>
                <a:sym typeface="Helvetica Neue"/>
              </a:defRPr>
            </a:lvl1pPr>
            <a:lvl2pPr lvl="1" algn="l" rtl="0">
              <a:lnSpc>
                <a:spcPct val="100000"/>
              </a:lnSpc>
              <a:spcBef>
                <a:spcPts val="0"/>
              </a:spcBef>
              <a:spcAft>
                <a:spcPts val="0"/>
              </a:spcAft>
              <a:buSzPts val="1200"/>
              <a:buFont typeface="Helvetica Neue"/>
              <a:buNone/>
              <a:defRPr sz="1200">
                <a:latin typeface="Helvetica Neue"/>
                <a:ea typeface="Helvetica Neue"/>
                <a:cs typeface="Helvetica Neue"/>
                <a:sym typeface="Helvetica Neue"/>
              </a:defRPr>
            </a:lvl2pPr>
            <a:lvl3pPr lvl="2" algn="l" rtl="0">
              <a:lnSpc>
                <a:spcPct val="100000"/>
              </a:lnSpc>
              <a:spcBef>
                <a:spcPts val="0"/>
              </a:spcBef>
              <a:spcAft>
                <a:spcPts val="0"/>
              </a:spcAft>
              <a:buSzPts val="1200"/>
              <a:buFont typeface="Helvetica Neue"/>
              <a:buNone/>
              <a:defRPr sz="1200">
                <a:latin typeface="Helvetica Neue"/>
                <a:ea typeface="Helvetica Neue"/>
                <a:cs typeface="Helvetica Neue"/>
                <a:sym typeface="Helvetica Neue"/>
              </a:defRPr>
            </a:lvl3pPr>
            <a:lvl4pPr lvl="3" algn="l" rtl="0">
              <a:lnSpc>
                <a:spcPct val="100000"/>
              </a:lnSpc>
              <a:spcBef>
                <a:spcPts val="0"/>
              </a:spcBef>
              <a:spcAft>
                <a:spcPts val="0"/>
              </a:spcAft>
              <a:buSzPts val="1200"/>
              <a:buFont typeface="Helvetica Neue"/>
              <a:buNone/>
              <a:defRPr sz="1200">
                <a:latin typeface="Helvetica Neue"/>
                <a:ea typeface="Helvetica Neue"/>
                <a:cs typeface="Helvetica Neue"/>
                <a:sym typeface="Helvetica Neue"/>
              </a:defRPr>
            </a:lvl4pPr>
            <a:lvl5pPr lvl="4" algn="l" rtl="0">
              <a:lnSpc>
                <a:spcPct val="100000"/>
              </a:lnSpc>
              <a:spcBef>
                <a:spcPts val="0"/>
              </a:spcBef>
              <a:spcAft>
                <a:spcPts val="0"/>
              </a:spcAft>
              <a:buSzPts val="1200"/>
              <a:buFont typeface="Helvetica Neue"/>
              <a:buNone/>
              <a:defRPr sz="1200">
                <a:latin typeface="Helvetica Neue"/>
                <a:ea typeface="Helvetica Neue"/>
                <a:cs typeface="Helvetica Neue"/>
                <a:sym typeface="Helvetica Neue"/>
              </a:defRPr>
            </a:lvl5pPr>
            <a:lvl6pPr lvl="5" algn="l" rtl="0">
              <a:lnSpc>
                <a:spcPct val="100000"/>
              </a:lnSpc>
              <a:spcBef>
                <a:spcPts val="0"/>
              </a:spcBef>
              <a:spcAft>
                <a:spcPts val="0"/>
              </a:spcAft>
              <a:buSzPts val="1200"/>
              <a:buFont typeface="Helvetica Neue"/>
              <a:buNone/>
              <a:defRPr sz="1200">
                <a:latin typeface="Helvetica Neue"/>
                <a:ea typeface="Helvetica Neue"/>
                <a:cs typeface="Helvetica Neue"/>
                <a:sym typeface="Helvetica Neue"/>
              </a:defRPr>
            </a:lvl6pPr>
            <a:lvl7pPr lvl="6" algn="l" rtl="0">
              <a:lnSpc>
                <a:spcPct val="100000"/>
              </a:lnSpc>
              <a:spcBef>
                <a:spcPts val="0"/>
              </a:spcBef>
              <a:spcAft>
                <a:spcPts val="0"/>
              </a:spcAft>
              <a:buSzPts val="1200"/>
              <a:buFont typeface="Helvetica Neue"/>
              <a:buNone/>
              <a:defRPr sz="1200">
                <a:latin typeface="Helvetica Neue"/>
                <a:ea typeface="Helvetica Neue"/>
                <a:cs typeface="Helvetica Neue"/>
                <a:sym typeface="Helvetica Neue"/>
              </a:defRPr>
            </a:lvl7pPr>
            <a:lvl8pPr lvl="7" algn="l" rtl="0">
              <a:lnSpc>
                <a:spcPct val="100000"/>
              </a:lnSpc>
              <a:spcBef>
                <a:spcPts val="0"/>
              </a:spcBef>
              <a:spcAft>
                <a:spcPts val="0"/>
              </a:spcAft>
              <a:buSzPts val="1200"/>
              <a:buFont typeface="Helvetica Neue"/>
              <a:buNone/>
              <a:defRPr sz="1200">
                <a:latin typeface="Helvetica Neue"/>
                <a:ea typeface="Helvetica Neue"/>
                <a:cs typeface="Helvetica Neue"/>
                <a:sym typeface="Helvetica Neue"/>
              </a:defRPr>
            </a:lvl8pPr>
            <a:lvl9pPr lvl="8" algn="l" rtl="0">
              <a:lnSpc>
                <a:spcPct val="100000"/>
              </a:lnSpc>
              <a:spcBef>
                <a:spcPts val="0"/>
              </a:spcBef>
              <a:spcAft>
                <a:spcPts val="0"/>
              </a:spcAft>
              <a:buSzPts val="1200"/>
              <a:buFont typeface="Helvetica Neue"/>
              <a:buNone/>
              <a:defRPr sz="1200">
                <a:latin typeface="Helvetica Neue"/>
                <a:ea typeface="Helvetica Neue"/>
                <a:cs typeface="Helvetica Neue"/>
                <a:sym typeface="Helvetica Neue"/>
              </a:defRPr>
            </a:lvl9pPr>
          </a:lstStyle>
          <a:p>
            <a:endParaRPr/>
          </a:p>
        </p:txBody>
      </p:sp>
      <p:sp>
        <p:nvSpPr>
          <p:cNvPr id="1287" name="Google Shape;1287;p235"/>
          <p:cNvSpPr txBox="1">
            <a:spLocks noGrp="1"/>
          </p:cNvSpPr>
          <p:nvPr>
            <p:ph type="sldNum" idx="12"/>
          </p:nvPr>
        </p:nvSpPr>
        <p:spPr>
          <a:xfrm>
            <a:off x="6163867" y="4847030"/>
            <a:ext cx="2648100" cy="1029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9pPr>
          </a:lstStyle>
          <a:p>
            <a:pPr marL="0" lvl="0" indent="0" algn="r" rtl="0">
              <a:spcBef>
                <a:spcPts val="0"/>
              </a:spcBef>
              <a:spcAft>
                <a:spcPts val="0"/>
              </a:spcAft>
              <a:buNone/>
            </a:pPr>
            <a:r>
              <a:rPr lang="en"/>
              <a:t>Slide </a:t>
            </a:r>
            <a:fld id="{00000000-1234-1234-1234-123412341234}" type="slidenum">
              <a:rPr lang="en" b="1"/>
              <a:t>‹#›</a:t>
            </a:fld>
            <a:endParaRPr b="1"/>
          </a:p>
        </p:txBody>
      </p:sp>
      <p:sp>
        <p:nvSpPr>
          <p:cNvPr id="1288" name="Google Shape;1288;p235"/>
          <p:cNvSpPr txBox="1">
            <a:spLocks noGrp="1"/>
          </p:cNvSpPr>
          <p:nvPr>
            <p:ph type="sldNum" idx="2"/>
          </p:nvPr>
        </p:nvSpPr>
        <p:spPr>
          <a:xfrm>
            <a:off x="332197" y="4847030"/>
            <a:ext cx="2648100" cy="1029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9pPr>
          </a:lstStyle>
          <a:p>
            <a:pPr marL="0" lvl="0" indent="0" algn="l" rtl="0">
              <a:spcBef>
                <a:spcPts val="0"/>
              </a:spcBef>
              <a:spcAft>
                <a:spcPts val="0"/>
              </a:spcAft>
              <a:buNone/>
            </a:pPr>
            <a:r>
              <a:rPr lang="en"/>
              <a:t>PwC - Modern Marketing</a:t>
            </a:r>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BLANK_2">
  <p:cSld name="BLANK_2">
    <p:spTree>
      <p:nvGrpSpPr>
        <p:cNvPr id="1" name="Shape 1289"/>
        <p:cNvGrpSpPr/>
        <p:nvPr/>
      </p:nvGrpSpPr>
      <p:grpSpPr>
        <a:xfrm>
          <a:off x="0" y="0"/>
          <a:ext cx="0" cy="0"/>
          <a:chOff x="0" y="0"/>
          <a:chExt cx="0" cy="0"/>
        </a:xfrm>
      </p:grpSpPr>
      <p:sp>
        <p:nvSpPr>
          <p:cNvPr id="1290" name="Google Shape;1290;p236"/>
          <p:cNvSpPr txBox="1">
            <a:spLocks noGrp="1"/>
          </p:cNvSpPr>
          <p:nvPr>
            <p:ph type="sldNum" idx="12"/>
          </p:nvPr>
        </p:nvSpPr>
        <p:spPr>
          <a:xfrm>
            <a:off x="6163867" y="4847030"/>
            <a:ext cx="2648100" cy="1029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Helvetica Neue"/>
                <a:ea typeface="Helvetica Neue"/>
                <a:cs typeface="Helvetica Neue"/>
                <a:sym typeface="Helvetica Neue"/>
              </a:defRPr>
            </a:lvl9pPr>
          </a:lstStyle>
          <a:p>
            <a:pPr marL="0" lvl="0" indent="0" algn="r" rtl="0">
              <a:spcBef>
                <a:spcPts val="0"/>
              </a:spcBef>
              <a:spcAft>
                <a:spcPts val="0"/>
              </a:spcAft>
              <a:buNone/>
            </a:pPr>
            <a:r>
              <a:rPr lang="en"/>
              <a:t>Slide </a:t>
            </a:r>
            <a:fld id="{00000000-1234-1234-1234-123412341234}" type="slidenum">
              <a:rPr lang="en" b="1"/>
              <a:t>‹#›</a:t>
            </a:fld>
            <a:endParaRPr b="1"/>
          </a:p>
        </p:txBody>
      </p:sp>
      <p:sp>
        <p:nvSpPr>
          <p:cNvPr id="1291" name="Google Shape;1291;p236"/>
          <p:cNvSpPr txBox="1">
            <a:spLocks noGrp="1"/>
          </p:cNvSpPr>
          <p:nvPr>
            <p:ph type="sldNum" idx="2"/>
          </p:nvPr>
        </p:nvSpPr>
        <p:spPr>
          <a:xfrm>
            <a:off x="332197" y="4847030"/>
            <a:ext cx="2648100" cy="1029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9pPr>
          </a:lstStyle>
          <a:p>
            <a:pPr marL="0" lvl="0" indent="0" algn="l" rtl="0">
              <a:spcBef>
                <a:spcPts val="0"/>
              </a:spcBef>
              <a:spcAft>
                <a:spcPts val="0"/>
              </a:spcAft>
              <a:buNone/>
            </a:pPr>
            <a:r>
              <a:rPr lang="en"/>
              <a:t>PwC - Modern Marketing</a:t>
            </a:r>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Content - 1 Column 1">
  <p:cSld name="Content - 1 Column_1">
    <p:spTree>
      <p:nvGrpSpPr>
        <p:cNvPr id="1" name="Shape 1292"/>
        <p:cNvGrpSpPr/>
        <p:nvPr/>
      </p:nvGrpSpPr>
      <p:grpSpPr>
        <a:xfrm>
          <a:off x="0" y="0"/>
          <a:ext cx="0" cy="0"/>
          <a:chOff x="0" y="0"/>
          <a:chExt cx="0" cy="0"/>
        </a:xfrm>
      </p:grpSpPr>
      <p:sp>
        <p:nvSpPr>
          <p:cNvPr id="1293" name="Google Shape;1293;p237"/>
          <p:cNvSpPr txBox="1">
            <a:spLocks noGrp="1"/>
          </p:cNvSpPr>
          <p:nvPr>
            <p:ph type="title"/>
          </p:nvPr>
        </p:nvSpPr>
        <p:spPr>
          <a:xfrm>
            <a:off x="336850" y="214950"/>
            <a:ext cx="8435700" cy="1449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2"/>
              </a:buClr>
              <a:buSzPts val="800"/>
              <a:buFont typeface="Helvetica Neue"/>
              <a:buNone/>
              <a:defRPr sz="800" i="0" u="none" strike="noStrike" cap="none">
                <a:solidFill>
                  <a:schemeClr val="lt2"/>
                </a:solidFill>
                <a:latin typeface="Helvetica Neue"/>
                <a:ea typeface="Helvetica Neue"/>
                <a:cs typeface="Helvetica Neue"/>
                <a:sym typeface="Helvetica Neue"/>
              </a:defRPr>
            </a:lvl1pPr>
            <a:lvl2pPr lvl="1" algn="l" rtl="0">
              <a:lnSpc>
                <a:spcPct val="100000"/>
              </a:lnSpc>
              <a:spcBef>
                <a:spcPts val="0"/>
              </a:spcBef>
              <a:spcAft>
                <a:spcPts val="0"/>
              </a:spcAft>
              <a:buClr>
                <a:schemeClr val="lt2"/>
              </a:buClr>
              <a:buSzPts val="800"/>
              <a:buFont typeface="Helvetica Neue"/>
              <a:buNone/>
              <a:defRPr sz="800">
                <a:solidFill>
                  <a:schemeClr val="lt2"/>
                </a:solidFill>
                <a:latin typeface="Helvetica Neue"/>
                <a:ea typeface="Helvetica Neue"/>
                <a:cs typeface="Helvetica Neue"/>
                <a:sym typeface="Helvetica Neue"/>
              </a:defRPr>
            </a:lvl2pPr>
            <a:lvl3pPr lvl="2" algn="l" rtl="0">
              <a:lnSpc>
                <a:spcPct val="100000"/>
              </a:lnSpc>
              <a:spcBef>
                <a:spcPts val="0"/>
              </a:spcBef>
              <a:spcAft>
                <a:spcPts val="0"/>
              </a:spcAft>
              <a:buClr>
                <a:schemeClr val="lt2"/>
              </a:buClr>
              <a:buSzPts val="800"/>
              <a:buFont typeface="Helvetica Neue"/>
              <a:buNone/>
              <a:defRPr sz="800">
                <a:solidFill>
                  <a:schemeClr val="lt2"/>
                </a:solidFill>
                <a:latin typeface="Helvetica Neue"/>
                <a:ea typeface="Helvetica Neue"/>
                <a:cs typeface="Helvetica Neue"/>
                <a:sym typeface="Helvetica Neue"/>
              </a:defRPr>
            </a:lvl3pPr>
            <a:lvl4pPr lvl="3" algn="l" rtl="0">
              <a:lnSpc>
                <a:spcPct val="100000"/>
              </a:lnSpc>
              <a:spcBef>
                <a:spcPts val="0"/>
              </a:spcBef>
              <a:spcAft>
                <a:spcPts val="0"/>
              </a:spcAft>
              <a:buClr>
                <a:schemeClr val="lt2"/>
              </a:buClr>
              <a:buSzPts val="800"/>
              <a:buFont typeface="Helvetica Neue"/>
              <a:buNone/>
              <a:defRPr sz="800">
                <a:solidFill>
                  <a:schemeClr val="lt2"/>
                </a:solidFill>
                <a:latin typeface="Helvetica Neue"/>
                <a:ea typeface="Helvetica Neue"/>
                <a:cs typeface="Helvetica Neue"/>
                <a:sym typeface="Helvetica Neue"/>
              </a:defRPr>
            </a:lvl4pPr>
            <a:lvl5pPr lvl="4" algn="l" rtl="0">
              <a:lnSpc>
                <a:spcPct val="100000"/>
              </a:lnSpc>
              <a:spcBef>
                <a:spcPts val="0"/>
              </a:spcBef>
              <a:spcAft>
                <a:spcPts val="0"/>
              </a:spcAft>
              <a:buClr>
                <a:schemeClr val="lt2"/>
              </a:buClr>
              <a:buSzPts val="800"/>
              <a:buFont typeface="Helvetica Neue"/>
              <a:buNone/>
              <a:defRPr sz="800">
                <a:solidFill>
                  <a:schemeClr val="lt2"/>
                </a:solidFill>
                <a:latin typeface="Helvetica Neue"/>
                <a:ea typeface="Helvetica Neue"/>
                <a:cs typeface="Helvetica Neue"/>
                <a:sym typeface="Helvetica Neue"/>
              </a:defRPr>
            </a:lvl5pPr>
            <a:lvl6pPr lvl="5" algn="l" rtl="0">
              <a:lnSpc>
                <a:spcPct val="100000"/>
              </a:lnSpc>
              <a:spcBef>
                <a:spcPts val="0"/>
              </a:spcBef>
              <a:spcAft>
                <a:spcPts val="0"/>
              </a:spcAft>
              <a:buClr>
                <a:schemeClr val="lt2"/>
              </a:buClr>
              <a:buSzPts val="800"/>
              <a:buFont typeface="Helvetica Neue"/>
              <a:buNone/>
              <a:defRPr sz="800">
                <a:solidFill>
                  <a:schemeClr val="lt2"/>
                </a:solidFill>
                <a:latin typeface="Helvetica Neue"/>
                <a:ea typeface="Helvetica Neue"/>
                <a:cs typeface="Helvetica Neue"/>
                <a:sym typeface="Helvetica Neue"/>
              </a:defRPr>
            </a:lvl6pPr>
            <a:lvl7pPr lvl="6" algn="l" rtl="0">
              <a:lnSpc>
                <a:spcPct val="100000"/>
              </a:lnSpc>
              <a:spcBef>
                <a:spcPts val="0"/>
              </a:spcBef>
              <a:spcAft>
                <a:spcPts val="0"/>
              </a:spcAft>
              <a:buClr>
                <a:schemeClr val="lt2"/>
              </a:buClr>
              <a:buSzPts val="800"/>
              <a:buFont typeface="Helvetica Neue"/>
              <a:buNone/>
              <a:defRPr sz="800">
                <a:solidFill>
                  <a:schemeClr val="lt2"/>
                </a:solidFill>
                <a:latin typeface="Helvetica Neue"/>
                <a:ea typeface="Helvetica Neue"/>
                <a:cs typeface="Helvetica Neue"/>
                <a:sym typeface="Helvetica Neue"/>
              </a:defRPr>
            </a:lvl7pPr>
            <a:lvl8pPr lvl="7" algn="l" rtl="0">
              <a:lnSpc>
                <a:spcPct val="100000"/>
              </a:lnSpc>
              <a:spcBef>
                <a:spcPts val="0"/>
              </a:spcBef>
              <a:spcAft>
                <a:spcPts val="0"/>
              </a:spcAft>
              <a:buClr>
                <a:schemeClr val="lt2"/>
              </a:buClr>
              <a:buSzPts val="800"/>
              <a:buFont typeface="Helvetica Neue"/>
              <a:buNone/>
              <a:defRPr sz="800">
                <a:solidFill>
                  <a:schemeClr val="lt2"/>
                </a:solidFill>
                <a:latin typeface="Helvetica Neue"/>
                <a:ea typeface="Helvetica Neue"/>
                <a:cs typeface="Helvetica Neue"/>
                <a:sym typeface="Helvetica Neue"/>
              </a:defRPr>
            </a:lvl8pPr>
            <a:lvl9pPr lvl="8" algn="l" rtl="0">
              <a:lnSpc>
                <a:spcPct val="100000"/>
              </a:lnSpc>
              <a:spcBef>
                <a:spcPts val="0"/>
              </a:spcBef>
              <a:spcAft>
                <a:spcPts val="0"/>
              </a:spcAft>
              <a:buClr>
                <a:schemeClr val="lt2"/>
              </a:buClr>
              <a:buSzPts val="800"/>
              <a:buFont typeface="Helvetica Neue"/>
              <a:buNone/>
              <a:defRPr sz="800">
                <a:solidFill>
                  <a:schemeClr val="lt2"/>
                </a:solidFill>
                <a:latin typeface="Helvetica Neue"/>
                <a:ea typeface="Helvetica Neue"/>
                <a:cs typeface="Helvetica Neue"/>
                <a:sym typeface="Helvetica Neue"/>
              </a:defRPr>
            </a:lvl9pPr>
          </a:lstStyle>
          <a:p>
            <a:endParaRPr/>
          </a:p>
        </p:txBody>
      </p:sp>
      <p:sp>
        <p:nvSpPr>
          <p:cNvPr id="1294" name="Google Shape;1294;p237"/>
          <p:cNvSpPr txBox="1">
            <a:spLocks noGrp="1"/>
          </p:cNvSpPr>
          <p:nvPr>
            <p:ph type="title" idx="2"/>
          </p:nvPr>
        </p:nvSpPr>
        <p:spPr>
          <a:xfrm>
            <a:off x="336856" y="445964"/>
            <a:ext cx="8435700" cy="5913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2"/>
              </a:buClr>
              <a:buSzPts val="2000"/>
              <a:buFont typeface="Helvetica Neue"/>
              <a:buNone/>
              <a:defRPr sz="2000" b="1" i="0" u="none" strike="noStrike" cap="none">
                <a:solidFill>
                  <a:schemeClr val="lt2"/>
                </a:solidFill>
                <a:latin typeface="Helvetica Neue"/>
                <a:ea typeface="Helvetica Neue"/>
                <a:cs typeface="Helvetica Neue"/>
                <a:sym typeface="Helvetica Neue"/>
              </a:defRPr>
            </a:lvl1pPr>
            <a:lvl2pPr lvl="1" algn="l" rtl="0">
              <a:lnSpc>
                <a:spcPct val="100000"/>
              </a:lnSpc>
              <a:spcBef>
                <a:spcPts val="0"/>
              </a:spcBef>
              <a:spcAft>
                <a:spcPts val="0"/>
              </a:spcAft>
              <a:buClr>
                <a:schemeClr val="lt2"/>
              </a:buClr>
              <a:buSzPts val="2000"/>
              <a:buFont typeface="Helvetica Neue"/>
              <a:buNone/>
              <a:defRPr sz="2000">
                <a:solidFill>
                  <a:schemeClr val="lt2"/>
                </a:solidFill>
                <a:latin typeface="Helvetica Neue"/>
                <a:ea typeface="Helvetica Neue"/>
                <a:cs typeface="Helvetica Neue"/>
                <a:sym typeface="Helvetica Neue"/>
              </a:defRPr>
            </a:lvl2pPr>
            <a:lvl3pPr lvl="2" algn="l" rtl="0">
              <a:lnSpc>
                <a:spcPct val="100000"/>
              </a:lnSpc>
              <a:spcBef>
                <a:spcPts val="0"/>
              </a:spcBef>
              <a:spcAft>
                <a:spcPts val="0"/>
              </a:spcAft>
              <a:buClr>
                <a:schemeClr val="lt2"/>
              </a:buClr>
              <a:buSzPts val="2000"/>
              <a:buFont typeface="Helvetica Neue"/>
              <a:buNone/>
              <a:defRPr sz="2000">
                <a:solidFill>
                  <a:schemeClr val="lt2"/>
                </a:solidFill>
                <a:latin typeface="Helvetica Neue"/>
                <a:ea typeface="Helvetica Neue"/>
                <a:cs typeface="Helvetica Neue"/>
                <a:sym typeface="Helvetica Neue"/>
              </a:defRPr>
            </a:lvl3pPr>
            <a:lvl4pPr lvl="3" algn="l" rtl="0">
              <a:lnSpc>
                <a:spcPct val="100000"/>
              </a:lnSpc>
              <a:spcBef>
                <a:spcPts val="0"/>
              </a:spcBef>
              <a:spcAft>
                <a:spcPts val="0"/>
              </a:spcAft>
              <a:buClr>
                <a:schemeClr val="lt2"/>
              </a:buClr>
              <a:buSzPts val="2000"/>
              <a:buFont typeface="Helvetica Neue"/>
              <a:buNone/>
              <a:defRPr sz="2000">
                <a:solidFill>
                  <a:schemeClr val="lt2"/>
                </a:solidFill>
                <a:latin typeface="Helvetica Neue"/>
                <a:ea typeface="Helvetica Neue"/>
                <a:cs typeface="Helvetica Neue"/>
                <a:sym typeface="Helvetica Neue"/>
              </a:defRPr>
            </a:lvl4pPr>
            <a:lvl5pPr lvl="4" algn="l" rtl="0">
              <a:lnSpc>
                <a:spcPct val="100000"/>
              </a:lnSpc>
              <a:spcBef>
                <a:spcPts val="0"/>
              </a:spcBef>
              <a:spcAft>
                <a:spcPts val="0"/>
              </a:spcAft>
              <a:buClr>
                <a:schemeClr val="lt2"/>
              </a:buClr>
              <a:buSzPts val="2000"/>
              <a:buFont typeface="Helvetica Neue"/>
              <a:buNone/>
              <a:defRPr sz="2000">
                <a:solidFill>
                  <a:schemeClr val="lt2"/>
                </a:solidFill>
                <a:latin typeface="Helvetica Neue"/>
                <a:ea typeface="Helvetica Neue"/>
                <a:cs typeface="Helvetica Neue"/>
                <a:sym typeface="Helvetica Neue"/>
              </a:defRPr>
            </a:lvl5pPr>
            <a:lvl6pPr lvl="5" algn="l" rtl="0">
              <a:lnSpc>
                <a:spcPct val="100000"/>
              </a:lnSpc>
              <a:spcBef>
                <a:spcPts val="0"/>
              </a:spcBef>
              <a:spcAft>
                <a:spcPts val="0"/>
              </a:spcAft>
              <a:buClr>
                <a:schemeClr val="lt2"/>
              </a:buClr>
              <a:buSzPts val="2000"/>
              <a:buFont typeface="Helvetica Neue"/>
              <a:buNone/>
              <a:defRPr sz="2000">
                <a:solidFill>
                  <a:schemeClr val="lt2"/>
                </a:solidFill>
                <a:latin typeface="Helvetica Neue"/>
                <a:ea typeface="Helvetica Neue"/>
                <a:cs typeface="Helvetica Neue"/>
                <a:sym typeface="Helvetica Neue"/>
              </a:defRPr>
            </a:lvl6pPr>
            <a:lvl7pPr lvl="6" algn="l" rtl="0">
              <a:lnSpc>
                <a:spcPct val="100000"/>
              </a:lnSpc>
              <a:spcBef>
                <a:spcPts val="0"/>
              </a:spcBef>
              <a:spcAft>
                <a:spcPts val="0"/>
              </a:spcAft>
              <a:buClr>
                <a:schemeClr val="lt2"/>
              </a:buClr>
              <a:buSzPts val="2000"/>
              <a:buFont typeface="Helvetica Neue"/>
              <a:buNone/>
              <a:defRPr sz="2000">
                <a:solidFill>
                  <a:schemeClr val="lt2"/>
                </a:solidFill>
                <a:latin typeface="Helvetica Neue"/>
                <a:ea typeface="Helvetica Neue"/>
                <a:cs typeface="Helvetica Neue"/>
                <a:sym typeface="Helvetica Neue"/>
              </a:defRPr>
            </a:lvl7pPr>
            <a:lvl8pPr lvl="7" algn="l" rtl="0">
              <a:lnSpc>
                <a:spcPct val="100000"/>
              </a:lnSpc>
              <a:spcBef>
                <a:spcPts val="0"/>
              </a:spcBef>
              <a:spcAft>
                <a:spcPts val="0"/>
              </a:spcAft>
              <a:buClr>
                <a:schemeClr val="lt2"/>
              </a:buClr>
              <a:buSzPts val="2000"/>
              <a:buFont typeface="Helvetica Neue"/>
              <a:buNone/>
              <a:defRPr sz="2000">
                <a:solidFill>
                  <a:schemeClr val="lt2"/>
                </a:solidFill>
                <a:latin typeface="Helvetica Neue"/>
                <a:ea typeface="Helvetica Neue"/>
                <a:cs typeface="Helvetica Neue"/>
                <a:sym typeface="Helvetica Neue"/>
              </a:defRPr>
            </a:lvl8pPr>
            <a:lvl9pPr lvl="8" algn="l" rtl="0">
              <a:lnSpc>
                <a:spcPct val="100000"/>
              </a:lnSpc>
              <a:spcBef>
                <a:spcPts val="0"/>
              </a:spcBef>
              <a:spcAft>
                <a:spcPts val="0"/>
              </a:spcAft>
              <a:buClr>
                <a:schemeClr val="lt2"/>
              </a:buClr>
              <a:buSzPts val="2000"/>
              <a:buFont typeface="Helvetica Neue"/>
              <a:buNone/>
              <a:defRPr sz="2000">
                <a:solidFill>
                  <a:schemeClr val="lt2"/>
                </a:solidFill>
                <a:latin typeface="Helvetica Neue"/>
                <a:ea typeface="Helvetica Neue"/>
                <a:cs typeface="Helvetica Neue"/>
                <a:sym typeface="Helvetica Neue"/>
              </a:defRPr>
            </a:lvl9pPr>
          </a:lstStyle>
          <a:p>
            <a:endParaRPr/>
          </a:p>
        </p:txBody>
      </p:sp>
      <p:sp>
        <p:nvSpPr>
          <p:cNvPr id="1295" name="Google Shape;1295;p237"/>
          <p:cNvSpPr txBox="1">
            <a:spLocks noGrp="1"/>
          </p:cNvSpPr>
          <p:nvPr>
            <p:ph type="body" idx="1"/>
          </p:nvPr>
        </p:nvSpPr>
        <p:spPr>
          <a:xfrm>
            <a:off x="336854" y="1402827"/>
            <a:ext cx="5756700" cy="3009900"/>
          </a:xfrm>
          <a:prstGeom prst="rect">
            <a:avLst/>
          </a:prstGeom>
          <a:noFill/>
          <a:ln>
            <a:noFill/>
          </a:ln>
        </p:spPr>
        <p:txBody>
          <a:bodyPr spcFirstLastPara="1" wrap="square" lIns="18275" tIns="0" rIns="0" bIns="0" anchor="t" anchorCtr="0">
            <a:noAutofit/>
          </a:bodyPr>
          <a:lstStyle>
            <a:lvl1pPr marL="457200" marR="0" lvl="0" indent="-317500" algn="l" rtl="0">
              <a:lnSpc>
                <a:spcPct val="100000"/>
              </a:lnSpc>
              <a:spcBef>
                <a:spcPts val="0"/>
              </a:spcBef>
              <a:spcAft>
                <a:spcPts val="0"/>
              </a:spcAft>
              <a:buClr>
                <a:schemeClr val="dk2"/>
              </a:buClr>
              <a:buSzPts val="1400"/>
              <a:buFont typeface="Helvetica Neue"/>
              <a:buChar char="▪"/>
              <a:defRPr sz="1400" i="0" u="none" strike="noStrike" cap="none">
                <a:solidFill>
                  <a:schemeClr val="lt2"/>
                </a:solidFill>
                <a:latin typeface="Helvetica Neue"/>
                <a:ea typeface="Helvetica Neue"/>
                <a:cs typeface="Helvetica Neue"/>
                <a:sym typeface="Helvetica Neue"/>
              </a:defRPr>
            </a:lvl1pPr>
            <a:lvl2pPr marL="914400" marR="0" lvl="1" indent="-317500" algn="l" rtl="0">
              <a:lnSpc>
                <a:spcPct val="100000"/>
              </a:lnSpc>
              <a:spcBef>
                <a:spcPts val="600"/>
              </a:spcBef>
              <a:spcAft>
                <a:spcPts val="0"/>
              </a:spcAft>
              <a:buClr>
                <a:schemeClr val="dk2"/>
              </a:buClr>
              <a:buSzPts val="1400"/>
              <a:buFont typeface="Helvetica Neue"/>
              <a:buChar char="–"/>
              <a:defRPr sz="1400" i="0" u="none" strike="noStrike" cap="none">
                <a:solidFill>
                  <a:schemeClr val="lt2"/>
                </a:solidFill>
                <a:latin typeface="Helvetica Neue"/>
                <a:ea typeface="Helvetica Neue"/>
                <a:cs typeface="Helvetica Neue"/>
                <a:sym typeface="Helvetica Neue"/>
              </a:defRPr>
            </a:lvl2pPr>
            <a:lvl3pPr marL="1371600" marR="0" lvl="2" indent="-317500" algn="l" rtl="0">
              <a:lnSpc>
                <a:spcPct val="100000"/>
              </a:lnSpc>
              <a:spcBef>
                <a:spcPts val="600"/>
              </a:spcBef>
              <a:spcAft>
                <a:spcPts val="0"/>
              </a:spcAft>
              <a:buClr>
                <a:schemeClr val="dk2"/>
              </a:buClr>
              <a:buSzPts val="1400"/>
              <a:buFont typeface="Helvetica Neue"/>
              <a:buChar char="•"/>
              <a:defRPr sz="1400" i="0" u="none" strike="noStrike" cap="none">
                <a:solidFill>
                  <a:schemeClr val="lt2"/>
                </a:solidFill>
                <a:latin typeface="Helvetica Neue"/>
                <a:ea typeface="Helvetica Neue"/>
                <a:cs typeface="Helvetica Neue"/>
                <a:sym typeface="Helvetica Neue"/>
              </a:defRPr>
            </a:lvl3pPr>
            <a:lvl4pPr marL="1828800" marR="0" lvl="3" indent="-317500" algn="l" rtl="0">
              <a:lnSpc>
                <a:spcPct val="100000"/>
              </a:lnSpc>
              <a:spcBef>
                <a:spcPts val="600"/>
              </a:spcBef>
              <a:spcAft>
                <a:spcPts val="0"/>
              </a:spcAft>
              <a:buClr>
                <a:schemeClr val="dk2"/>
              </a:buClr>
              <a:buSzPts val="1400"/>
              <a:buFont typeface="Helvetica Neue"/>
              <a:buChar char="•"/>
              <a:defRPr sz="1400" i="0" u="none" strike="noStrike" cap="none">
                <a:solidFill>
                  <a:schemeClr val="lt2"/>
                </a:solidFill>
                <a:latin typeface="Helvetica Neue"/>
                <a:ea typeface="Helvetica Neue"/>
                <a:cs typeface="Helvetica Neue"/>
                <a:sym typeface="Helvetica Neue"/>
              </a:defRPr>
            </a:lvl4pPr>
            <a:lvl5pPr marL="2286000" marR="0" lvl="4" indent="-317500" algn="l" rtl="0">
              <a:lnSpc>
                <a:spcPct val="100000"/>
              </a:lnSpc>
              <a:spcBef>
                <a:spcPts val="600"/>
              </a:spcBef>
              <a:spcAft>
                <a:spcPts val="0"/>
              </a:spcAft>
              <a:buClr>
                <a:schemeClr val="dk2"/>
              </a:buClr>
              <a:buSzPts val="1400"/>
              <a:buFont typeface="Helvetica Neue"/>
              <a:buChar char="•"/>
              <a:defRPr sz="140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600"/>
              </a:spcBef>
              <a:spcAft>
                <a:spcPts val="0"/>
              </a:spcAft>
              <a:buClr>
                <a:schemeClr val="dk1"/>
              </a:buClr>
              <a:buSzPts val="1400"/>
              <a:buFont typeface="Helvetica Neue"/>
              <a:buChar char="•"/>
              <a:defRPr sz="140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Helvetica Neue"/>
              <a:buChar char="•"/>
              <a:defRPr sz="140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Helvetica Neue"/>
              <a:buChar char="•"/>
              <a:defRPr sz="140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500"/>
              </a:spcAft>
              <a:buClr>
                <a:schemeClr val="dk1"/>
              </a:buClr>
              <a:buSzPts val="1400"/>
              <a:buFont typeface="Helvetica Neue"/>
              <a:buChar char="•"/>
              <a:defRPr sz="1400" i="0" u="none" strike="noStrike" cap="none">
                <a:solidFill>
                  <a:schemeClr val="dk1"/>
                </a:solidFill>
                <a:latin typeface="Helvetica Neue"/>
                <a:ea typeface="Helvetica Neue"/>
                <a:cs typeface="Helvetica Neue"/>
                <a:sym typeface="Helvetica Neue"/>
              </a:defRPr>
            </a:lvl9pPr>
          </a:lstStyle>
          <a:p>
            <a:endParaRPr/>
          </a:p>
        </p:txBody>
      </p:sp>
      <p:sp>
        <p:nvSpPr>
          <p:cNvPr id="1296" name="Google Shape;1296;p237"/>
          <p:cNvSpPr txBox="1">
            <a:spLocks noGrp="1"/>
          </p:cNvSpPr>
          <p:nvPr>
            <p:ph type="sldNum" idx="12"/>
          </p:nvPr>
        </p:nvSpPr>
        <p:spPr>
          <a:xfrm>
            <a:off x="348744" y="4844415"/>
            <a:ext cx="181500" cy="1230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600"/>
              <a:buFont typeface="Arial"/>
              <a:buNone/>
              <a:defRPr sz="900" b="1"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600"/>
              <a:buFont typeface="Arial"/>
              <a:buNone/>
              <a:defRPr sz="900" b="1"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600"/>
              <a:buFont typeface="Arial"/>
              <a:buNone/>
              <a:defRPr sz="900" b="1"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600"/>
              <a:buFont typeface="Arial"/>
              <a:buNone/>
              <a:defRPr sz="900" b="1"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600"/>
              <a:buFont typeface="Arial"/>
              <a:buNone/>
              <a:defRPr sz="900" b="1"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600"/>
              <a:buFont typeface="Arial"/>
              <a:buNone/>
              <a:defRPr sz="900" b="1"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600"/>
              <a:buFont typeface="Arial"/>
              <a:buNone/>
              <a:defRPr sz="900" b="1"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600"/>
              <a:buFont typeface="Arial"/>
              <a:buNone/>
              <a:defRPr sz="900" b="1"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600"/>
              <a:buFont typeface="Arial"/>
              <a:buNone/>
              <a:defRPr sz="9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grpSp>
        <p:nvGrpSpPr>
          <p:cNvPr id="1297" name="Google Shape;1297;p237"/>
          <p:cNvGrpSpPr/>
          <p:nvPr/>
        </p:nvGrpSpPr>
        <p:grpSpPr>
          <a:xfrm>
            <a:off x="2" y="-412269"/>
            <a:ext cx="9171127" cy="216000"/>
            <a:chOff x="2" y="193982"/>
            <a:chExt cx="9171127" cy="216000"/>
          </a:xfrm>
        </p:grpSpPr>
        <p:sp>
          <p:nvSpPr>
            <p:cNvPr id="1298" name="Google Shape;1298;p237"/>
            <p:cNvSpPr txBox="1"/>
            <p:nvPr/>
          </p:nvSpPr>
          <p:spPr>
            <a:xfrm rot="10800000" flipH="1">
              <a:off x="8820729" y="248002"/>
              <a:ext cx="350400" cy="108000"/>
            </a:xfrm>
            <a:prstGeom prst="rect">
              <a:avLst/>
            </a:prstGeom>
            <a:solidFill>
              <a:srgbClr val="9B9A98"/>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600"/>
                <a:buFont typeface="Arial"/>
                <a:buNone/>
              </a:pPr>
              <a:endParaRPr sz="600" b="1" i="0" u="none" strike="noStrike" cap="none">
                <a:solidFill>
                  <a:schemeClr val="accent3"/>
                </a:solidFill>
                <a:latin typeface="Arial"/>
                <a:ea typeface="Arial"/>
                <a:cs typeface="Arial"/>
                <a:sym typeface="Arial"/>
              </a:endParaRPr>
            </a:p>
          </p:txBody>
        </p:sp>
        <p:sp>
          <p:nvSpPr>
            <p:cNvPr id="1299" name="Google Shape;1299;p237"/>
            <p:cNvSpPr txBox="1"/>
            <p:nvPr/>
          </p:nvSpPr>
          <p:spPr>
            <a:xfrm rot="10800000" flipH="1">
              <a:off x="338200" y="248000"/>
              <a:ext cx="8479200" cy="108000"/>
            </a:xfrm>
            <a:prstGeom prst="rect">
              <a:avLst/>
            </a:prstGeom>
            <a:solidFill>
              <a:srgbClr val="BCBABA">
                <a:alpha val="60000"/>
              </a:srgbClr>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accent3"/>
                </a:buClr>
                <a:buSzPts val="600"/>
                <a:buFont typeface="Arial"/>
                <a:buNone/>
              </a:pPr>
              <a:endParaRPr sz="600" b="1" i="0" u="none" strike="noStrike" cap="none">
                <a:solidFill>
                  <a:schemeClr val="accent3"/>
                </a:solidFill>
                <a:latin typeface="Arial"/>
                <a:ea typeface="Arial"/>
                <a:cs typeface="Arial"/>
                <a:sym typeface="Arial"/>
              </a:endParaRPr>
            </a:p>
          </p:txBody>
        </p:sp>
        <p:sp>
          <p:nvSpPr>
            <p:cNvPr id="1300" name="Google Shape;1300;p237"/>
            <p:cNvSpPr txBox="1"/>
            <p:nvPr/>
          </p:nvSpPr>
          <p:spPr>
            <a:xfrm rot="10800000" flipH="1">
              <a:off x="2" y="248000"/>
              <a:ext cx="338700" cy="108000"/>
            </a:xfrm>
            <a:prstGeom prst="rect">
              <a:avLst/>
            </a:prstGeom>
            <a:solidFill>
              <a:srgbClr val="9B9A98"/>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600"/>
                <a:buFont typeface="Arial"/>
                <a:buNone/>
              </a:pPr>
              <a:endParaRPr sz="600" b="1" i="0" u="none" strike="noStrike" cap="none">
                <a:solidFill>
                  <a:schemeClr val="accent3"/>
                </a:solidFill>
                <a:latin typeface="Arial"/>
                <a:ea typeface="Arial"/>
                <a:cs typeface="Arial"/>
                <a:sym typeface="Arial"/>
              </a:endParaRPr>
            </a:p>
          </p:txBody>
        </p:sp>
        <p:cxnSp>
          <p:nvCxnSpPr>
            <p:cNvPr id="1301" name="Google Shape;1301;p237"/>
            <p:cNvCxnSpPr/>
            <p:nvPr/>
          </p:nvCxnSpPr>
          <p:spPr>
            <a:xfrm rot="10800000">
              <a:off x="8820233" y="193982"/>
              <a:ext cx="0" cy="216000"/>
            </a:xfrm>
            <a:prstGeom prst="straightConnector1">
              <a:avLst/>
            </a:prstGeom>
            <a:noFill/>
            <a:ln w="12700" cap="flat" cmpd="sng">
              <a:solidFill>
                <a:srgbClr val="2BFFE2"/>
              </a:solidFill>
              <a:prstDash val="solid"/>
              <a:miter lim="800000"/>
              <a:headEnd type="none" w="sm" len="sm"/>
              <a:tailEnd type="none" w="sm" len="sm"/>
            </a:ln>
          </p:spPr>
        </p:cxnSp>
        <p:cxnSp>
          <p:nvCxnSpPr>
            <p:cNvPr id="1302" name="Google Shape;1302;p237"/>
            <p:cNvCxnSpPr/>
            <p:nvPr/>
          </p:nvCxnSpPr>
          <p:spPr>
            <a:xfrm rot="10800000">
              <a:off x="3037540" y="193982"/>
              <a:ext cx="0" cy="216000"/>
            </a:xfrm>
            <a:prstGeom prst="straightConnector1">
              <a:avLst/>
            </a:prstGeom>
            <a:noFill/>
            <a:ln w="12700" cap="flat" cmpd="sng">
              <a:solidFill>
                <a:srgbClr val="2BFFE2"/>
              </a:solidFill>
              <a:prstDash val="solid"/>
              <a:miter lim="800000"/>
              <a:headEnd type="none" w="sm" len="sm"/>
              <a:tailEnd type="none" w="sm" len="sm"/>
            </a:ln>
          </p:spPr>
        </p:cxnSp>
        <p:cxnSp>
          <p:nvCxnSpPr>
            <p:cNvPr id="1303" name="Google Shape;1303;p237"/>
            <p:cNvCxnSpPr/>
            <p:nvPr/>
          </p:nvCxnSpPr>
          <p:spPr>
            <a:xfrm rot="10800000">
              <a:off x="6093561" y="193982"/>
              <a:ext cx="0" cy="216000"/>
            </a:xfrm>
            <a:prstGeom prst="straightConnector1">
              <a:avLst/>
            </a:prstGeom>
            <a:noFill/>
            <a:ln w="12700" cap="flat" cmpd="sng">
              <a:solidFill>
                <a:srgbClr val="2BFFE2"/>
              </a:solidFill>
              <a:prstDash val="solid"/>
              <a:miter lim="800000"/>
              <a:headEnd type="none" w="sm" len="sm"/>
              <a:tailEnd type="none" w="sm" len="sm"/>
            </a:ln>
          </p:spPr>
        </p:cxnSp>
        <p:cxnSp>
          <p:nvCxnSpPr>
            <p:cNvPr id="1304" name="Google Shape;1304;p237"/>
            <p:cNvCxnSpPr/>
            <p:nvPr/>
          </p:nvCxnSpPr>
          <p:spPr>
            <a:xfrm rot="10800000">
              <a:off x="182212" y="193982"/>
              <a:ext cx="0" cy="216000"/>
            </a:xfrm>
            <a:prstGeom prst="straightConnector1">
              <a:avLst/>
            </a:prstGeom>
            <a:noFill/>
            <a:ln w="12700" cap="flat" cmpd="sng">
              <a:solidFill>
                <a:srgbClr val="2BFFE2"/>
              </a:solidFill>
              <a:prstDash val="solid"/>
              <a:miter lim="800000"/>
              <a:headEnd type="none" w="sm" len="sm"/>
              <a:tailEnd type="none" w="sm" len="sm"/>
            </a:ln>
          </p:spPr>
        </p:cxnSp>
        <p:cxnSp>
          <p:nvCxnSpPr>
            <p:cNvPr id="1305" name="Google Shape;1305;p237"/>
            <p:cNvCxnSpPr/>
            <p:nvPr/>
          </p:nvCxnSpPr>
          <p:spPr>
            <a:xfrm rot="10800000">
              <a:off x="336853" y="193982"/>
              <a:ext cx="0" cy="216000"/>
            </a:xfrm>
            <a:prstGeom prst="straightConnector1">
              <a:avLst/>
            </a:prstGeom>
            <a:noFill/>
            <a:ln w="12700" cap="flat" cmpd="sng">
              <a:solidFill>
                <a:srgbClr val="2BFFE2"/>
              </a:solidFill>
              <a:prstDash val="solid"/>
              <a:miter lim="800000"/>
              <a:headEnd type="none" w="sm" len="sm"/>
              <a:tailEnd type="none" w="sm" len="sm"/>
            </a:ln>
          </p:spPr>
        </p:cxnSp>
      </p:grpSp>
      <p:sp>
        <p:nvSpPr>
          <p:cNvPr id="1306" name="Google Shape;1306;p237"/>
          <p:cNvSpPr txBox="1">
            <a:spLocks noGrp="1"/>
          </p:cNvSpPr>
          <p:nvPr>
            <p:ph type="title" idx="3"/>
          </p:nvPr>
        </p:nvSpPr>
        <p:spPr>
          <a:xfrm>
            <a:off x="336850" y="1123400"/>
            <a:ext cx="8435700" cy="1449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2"/>
              </a:buClr>
              <a:buSzPts val="1200"/>
              <a:buFont typeface="Helvetica Neue"/>
              <a:buNone/>
              <a:defRPr sz="1200" i="0" u="none" strike="noStrike" cap="none">
                <a:solidFill>
                  <a:schemeClr val="lt2"/>
                </a:solidFill>
                <a:latin typeface="Helvetica Neue"/>
                <a:ea typeface="Helvetica Neue"/>
                <a:cs typeface="Helvetica Neue"/>
                <a:sym typeface="Helvetica Neue"/>
              </a:defRPr>
            </a:lvl1pPr>
            <a:lvl2pPr lvl="1" algn="l" rtl="0">
              <a:lnSpc>
                <a:spcPct val="100000"/>
              </a:lnSpc>
              <a:spcBef>
                <a:spcPts val="0"/>
              </a:spcBef>
              <a:spcAft>
                <a:spcPts val="0"/>
              </a:spcAft>
              <a:buClr>
                <a:schemeClr val="lt2"/>
              </a:buClr>
              <a:buSzPts val="1200"/>
              <a:buFont typeface="Helvetica Neue"/>
              <a:buNone/>
              <a:defRPr sz="1200">
                <a:solidFill>
                  <a:schemeClr val="lt2"/>
                </a:solidFill>
                <a:latin typeface="Helvetica Neue"/>
                <a:ea typeface="Helvetica Neue"/>
                <a:cs typeface="Helvetica Neue"/>
                <a:sym typeface="Helvetica Neue"/>
              </a:defRPr>
            </a:lvl2pPr>
            <a:lvl3pPr lvl="2" algn="l" rtl="0">
              <a:lnSpc>
                <a:spcPct val="100000"/>
              </a:lnSpc>
              <a:spcBef>
                <a:spcPts val="0"/>
              </a:spcBef>
              <a:spcAft>
                <a:spcPts val="0"/>
              </a:spcAft>
              <a:buClr>
                <a:schemeClr val="lt2"/>
              </a:buClr>
              <a:buSzPts val="1200"/>
              <a:buFont typeface="Helvetica Neue"/>
              <a:buNone/>
              <a:defRPr sz="1200">
                <a:solidFill>
                  <a:schemeClr val="lt2"/>
                </a:solidFill>
                <a:latin typeface="Helvetica Neue"/>
                <a:ea typeface="Helvetica Neue"/>
                <a:cs typeface="Helvetica Neue"/>
                <a:sym typeface="Helvetica Neue"/>
              </a:defRPr>
            </a:lvl3pPr>
            <a:lvl4pPr lvl="3" algn="l" rtl="0">
              <a:lnSpc>
                <a:spcPct val="100000"/>
              </a:lnSpc>
              <a:spcBef>
                <a:spcPts val="0"/>
              </a:spcBef>
              <a:spcAft>
                <a:spcPts val="0"/>
              </a:spcAft>
              <a:buClr>
                <a:schemeClr val="lt2"/>
              </a:buClr>
              <a:buSzPts val="1200"/>
              <a:buFont typeface="Helvetica Neue"/>
              <a:buNone/>
              <a:defRPr sz="1200">
                <a:solidFill>
                  <a:schemeClr val="lt2"/>
                </a:solidFill>
                <a:latin typeface="Helvetica Neue"/>
                <a:ea typeface="Helvetica Neue"/>
                <a:cs typeface="Helvetica Neue"/>
                <a:sym typeface="Helvetica Neue"/>
              </a:defRPr>
            </a:lvl4pPr>
            <a:lvl5pPr lvl="4" algn="l" rtl="0">
              <a:lnSpc>
                <a:spcPct val="100000"/>
              </a:lnSpc>
              <a:spcBef>
                <a:spcPts val="0"/>
              </a:spcBef>
              <a:spcAft>
                <a:spcPts val="0"/>
              </a:spcAft>
              <a:buClr>
                <a:schemeClr val="lt2"/>
              </a:buClr>
              <a:buSzPts val="1200"/>
              <a:buFont typeface="Helvetica Neue"/>
              <a:buNone/>
              <a:defRPr sz="1200">
                <a:solidFill>
                  <a:schemeClr val="lt2"/>
                </a:solidFill>
                <a:latin typeface="Helvetica Neue"/>
                <a:ea typeface="Helvetica Neue"/>
                <a:cs typeface="Helvetica Neue"/>
                <a:sym typeface="Helvetica Neue"/>
              </a:defRPr>
            </a:lvl5pPr>
            <a:lvl6pPr lvl="5" algn="l" rtl="0">
              <a:lnSpc>
                <a:spcPct val="100000"/>
              </a:lnSpc>
              <a:spcBef>
                <a:spcPts val="0"/>
              </a:spcBef>
              <a:spcAft>
                <a:spcPts val="0"/>
              </a:spcAft>
              <a:buClr>
                <a:schemeClr val="lt2"/>
              </a:buClr>
              <a:buSzPts val="1200"/>
              <a:buFont typeface="Helvetica Neue"/>
              <a:buNone/>
              <a:defRPr sz="1200">
                <a:solidFill>
                  <a:schemeClr val="lt2"/>
                </a:solidFill>
                <a:latin typeface="Helvetica Neue"/>
                <a:ea typeface="Helvetica Neue"/>
                <a:cs typeface="Helvetica Neue"/>
                <a:sym typeface="Helvetica Neue"/>
              </a:defRPr>
            </a:lvl6pPr>
            <a:lvl7pPr lvl="6" algn="l" rtl="0">
              <a:lnSpc>
                <a:spcPct val="100000"/>
              </a:lnSpc>
              <a:spcBef>
                <a:spcPts val="0"/>
              </a:spcBef>
              <a:spcAft>
                <a:spcPts val="0"/>
              </a:spcAft>
              <a:buClr>
                <a:schemeClr val="lt2"/>
              </a:buClr>
              <a:buSzPts val="1200"/>
              <a:buFont typeface="Helvetica Neue"/>
              <a:buNone/>
              <a:defRPr sz="1200">
                <a:solidFill>
                  <a:schemeClr val="lt2"/>
                </a:solidFill>
                <a:latin typeface="Helvetica Neue"/>
                <a:ea typeface="Helvetica Neue"/>
                <a:cs typeface="Helvetica Neue"/>
                <a:sym typeface="Helvetica Neue"/>
              </a:defRPr>
            </a:lvl7pPr>
            <a:lvl8pPr lvl="7" algn="l" rtl="0">
              <a:lnSpc>
                <a:spcPct val="100000"/>
              </a:lnSpc>
              <a:spcBef>
                <a:spcPts val="0"/>
              </a:spcBef>
              <a:spcAft>
                <a:spcPts val="0"/>
              </a:spcAft>
              <a:buClr>
                <a:schemeClr val="lt2"/>
              </a:buClr>
              <a:buSzPts val="1200"/>
              <a:buFont typeface="Helvetica Neue"/>
              <a:buNone/>
              <a:defRPr sz="1200">
                <a:solidFill>
                  <a:schemeClr val="lt2"/>
                </a:solidFill>
                <a:latin typeface="Helvetica Neue"/>
                <a:ea typeface="Helvetica Neue"/>
                <a:cs typeface="Helvetica Neue"/>
                <a:sym typeface="Helvetica Neue"/>
              </a:defRPr>
            </a:lvl8pPr>
            <a:lvl9pPr lvl="8" algn="l" rtl="0">
              <a:lnSpc>
                <a:spcPct val="100000"/>
              </a:lnSpc>
              <a:spcBef>
                <a:spcPts val="0"/>
              </a:spcBef>
              <a:spcAft>
                <a:spcPts val="0"/>
              </a:spcAft>
              <a:buClr>
                <a:schemeClr val="lt2"/>
              </a:buClr>
              <a:buSzPts val="1200"/>
              <a:buFont typeface="Helvetica Neue"/>
              <a:buNone/>
              <a:defRPr sz="1200">
                <a:solidFill>
                  <a:schemeClr val="lt2"/>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Content - 1 Column">
  <p:cSld name="Content - 1 Column_2">
    <p:spTree>
      <p:nvGrpSpPr>
        <p:cNvPr id="1" name="Shape 1307"/>
        <p:cNvGrpSpPr/>
        <p:nvPr/>
      </p:nvGrpSpPr>
      <p:grpSpPr>
        <a:xfrm>
          <a:off x="0" y="0"/>
          <a:ext cx="0" cy="0"/>
          <a:chOff x="0" y="0"/>
          <a:chExt cx="0" cy="0"/>
        </a:xfrm>
      </p:grpSpPr>
      <p:sp>
        <p:nvSpPr>
          <p:cNvPr id="1308" name="Google Shape;1308;p238"/>
          <p:cNvSpPr txBox="1">
            <a:spLocks noGrp="1"/>
          </p:cNvSpPr>
          <p:nvPr>
            <p:ph type="body" idx="1"/>
          </p:nvPr>
        </p:nvSpPr>
        <p:spPr>
          <a:xfrm>
            <a:off x="336855" y="1497091"/>
            <a:ext cx="5756700" cy="3113400"/>
          </a:xfrm>
          <a:prstGeom prst="rect">
            <a:avLst/>
          </a:prstGeom>
          <a:noFill/>
          <a:ln>
            <a:noFill/>
          </a:ln>
        </p:spPr>
        <p:txBody>
          <a:bodyPr spcFirstLastPara="1" wrap="square" lIns="18275" tIns="0" rIns="0" bIns="0" anchor="t" anchorCtr="0">
            <a:noAutofit/>
          </a:bodyPr>
          <a:lstStyle>
            <a:lvl1pPr marL="457200" lvl="0" indent="-317500" algn="l" rtl="0">
              <a:lnSpc>
                <a:spcPct val="100000"/>
              </a:lnSpc>
              <a:spcBef>
                <a:spcPts val="0"/>
              </a:spcBef>
              <a:spcAft>
                <a:spcPts val="0"/>
              </a:spcAft>
              <a:buSzPts val="1400"/>
              <a:buChar char="•"/>
              <a:defRPr/>
            </a:lvl1pPr>
            <a:lvl2pPr marL="914400" lvl="1" indent="-317500" algn="l" rtl="0">
              <a:lnSpc>
                <a:spcPct val="100000"/>
              </a:lnSpc>
              <a:spcBef>
                <a:spcPts val="600"/>
              </a:spcBef>
              <a:spcAft>
                <a:spcPts val="0"/>
              </a:spcAft>
              <a:buSzPts val="1400"/>
              <a:buChar char="–"/>
              <a:defRPr/>
            </a:lvl2pPr>
            <a:lvl3pPr marL="1371600" lvl="2" indent="-317500" algn="l" rtl="0">
              <a:lnSpc>
                <a:spcPct val="100000"/>
              </a:lnSpc>
              <a:spcBef>
                <a:spcPts val="600"/>
              </a:spcBef>
              <a:spcAft>
                <a:spcPts val="0"/>
              </a:spcAft>
              <a:buSzPts val="14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400"/>
              </a:spcBef>
              <a:spcAft>
                <a:spcPts val="0"/>
              </a:spcAft>
              <a:buClr>
                <a:schemeClr val="dk1"/>
              </a:buClr>
              <a:buSzPts val="1800"/>
              <a:buChar char="•"/>
              <a:defRPr/>
            </a:lvl7pPr>
            <a:lvl8pPr marL="3657600" lvl="7" indent="-342900" algn="l" rtl="0">
              <a:lnSpc>
                <a:spcPct val="90000"/>
              </a:lnSpc>
              <a:spcBef>
                <a:spcPts val="400"/>
              </a:spcBef>
              <a:spcAft>
                <a:spcPts val="0"/>
              </a:spcAft>
              <a:buClr>
                <a:schemeClr val="dk1"/>
              </a:buClr>
              <a:buSzPts val="1800"/>
              <a:buChar char="–"/>
              <a:defRPr/>
            </a:lvl8pPr>
            <a:lvl9pPr marL="4114800" lvl="8" indent="-342900" algn="l" rtl="0">
              <a:lnSpc>
                <a:spcPct val="90000"/>
              </a:lnSpc>
              <a:spcBef>
                <a:spcPts val="400"/>
              </a:spcBef>
              <a:spcAft>
                <a:spcPts val="500"/>
              </a:spcAft>
              <a:buClr>
                <a:schemeClr val="dk1"/>
              </a:buClr>
              <a:buSzPts val="1800"/>
              <a:buChar char="•"/>
              <a:defRPr/>
            </a:lvl9pPr>
          </a:lstStyle>
          <a:p>
            <a:endParaRPr/>
          </a:p>
        </p:txBody>
      </p:sp>
      <p:sp>
        <p:nvSpPr>
          <p:cNvPr id="1309" name="Google Shape;1309;p238"/>
          <p:cNvSpPr txBox="1">
            <a:spLocks noGrp="1"/>
          </p:cNvSpPr>
          <p:nvPr>
            <p:ph type="body" idx="2"/>
          </p:nvPr>
        </p:nvSpPr>
        <p:spPr>
          <a:xfrm>
            <a:off x="336854" y="962227"/>
            <a:ext cx="5756700" cy="432300"/>
          </a:xfrm>
          <a:prstGeom prst="rect">
            <a:avLst/>
          </a:prstGeom>
          <a:noFill/>
          <a:ln>
            <a:noFill/>
          </a:ln>
        </p:spPr>
        <p:txBody>
          <a:bodyPr spcFirstLastPara="1" wrap="square" lIns="18275" tIns="0" rIns="0" bIns="0" anchor="t" anchorCtr="0">
            <a:noAutofit/>
          </a:bodyPr>
          <a:lstStyle>
            <a:lvl1pPr marL="457200" lvl="0" indent="-228600" algn="l" rtl="0">
              <a:lnSpc>
                <a:spcPct val="100000"/>
              </a:lnSpc>
              <a:spcBef>
                <a:spcPts val="0"/>
              </a:spcBef>
              <a:spcAft>
                <a:spcPts val="0"/>
              </a:spcAft>
              <a:buSzPts val="2000"/>
              <a:buNone/>
              <a:defRPr sz="2000" b="0">
                <a:solidFill>
                  <a:schemeClr val="lt2"/>
                </a:solidFill>
                <a:latin typeface="Arial"/>
                <a:ea typeface="Arial"/>
                <a:cs typeface="Arial"/>
                <a:sym typeface="Arial"/>
              </a:defRPr>
            </a:lvl1pPr>
            <a:lvl2pPr marL="914400" lvl="1" indent="-342900" algn="l" rtl="0">
              <a:lnSpc>
                <a:spcPct val="100000"/>
              </a:lnSpc>
              <a:spcBef>
                <a:spcPts val="600"/>
              </a:spcBef>
              <a:spcAft>
                <a:spcPts val="0"/>
              </a:spcAft>
              <a:buSzPts val="180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400"/>
              </a:spcBef>
              <a:spcAft>
                <a:spcPts val="0"/>
              </a:spcAft>
              <a:buClr>
                <a:schemeClr val="dk1"/>
              </a:buClr>
              <a:buSzPts val="1800"/>
              <a:buChar char="•"/>
              <a:defRPr/>
            </a:lvl7pPr>
            <a:lvl8pPr marL="3657600" lvl="7" indent="-342900" algn="l" rtl="0">
              <a:lnSpc>
                <a:spcPct val="90000"/>
              </a:lnSpc>
              <a:spcBef>
                <a:spcPts val="400"/>
              </a:spcBef>
              <a:spcAft>
                <a:spcPts val="0"/>
              </a:spcAft>
              <a:buClr>
                <a:schemeClr val="dk1"/>
              </a:buClr>
              <a:buSzPts val="1800"/>
              <a:buChar char="–"/>
              <a:defRPr/>
            </a:lvl8pPr>
            <a:lvl9pPr marL="4114800" lvl="8" indent="-342900" algn="l" rtl="0">
              <a:lnSpc>
                <a:spcPct val="90000"/>
              </a:lnSpc>
              <a:spcBef>
                <a:spcPts val="400"/>
              </a:spcBef>
              <a:spcAft>
                <a:spcPts val="500"/>
              </a:spcAft>
              <a:buClr>
                <a:schemeClr val="dk1"/>
              </a:buClr>
              <a:buSzPts val="1800"/>
              <a:buChar char="•"/>
              <a:defRPr/>
            </a:lvl9pPr>
          </a:lstStyle>
          <a:p>
            <a:endParaRPr/>
          </a:p>
        </p:txBody>
      </p:sp>
      <p:sp>
        <p:nvSpPr>
          <p:cNvPr id="1310" name="Google Shape;1310;p238"/>
          <p:cNvSpPr txBox="1">
            <a:spLocks noGrp="1"/>
          </p:cNvSpPr>
          <p:nvPr>
            <p:ph type="title"/>
          </p:nvPr>
        </p:nvSpPr>
        <p:spPr>
          <a:xfrm>
            <a:off x="336854" y="445961"/>
            <a:ext cx="5756700" cy="5070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dk2"/>
              </a:buClr>
              <a:buSzPts val="18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11" name="Google Shape;1311;p238"/>
          <p:cNvSpPr txBox="1">
            <a:spLocks noGrp="1"/>
          </p:cNvSpPr>
          <p:nvPr>
            <p:ph type="body" idx="3"/>
          </p:nvPr>
        </p:nvSpPr>
        <p:spPr>
          <a:xfrm>
            <a:off x="336854" y="250372"/>
            <a:ext cx="4085100" cy="167100"/>
          </a:xfrm>
          <a:prstGeom prst="rect">
            <a:avLst/>
          </a:prstGeom>
          <a:noFill/>
          <a:ln>
            <a:noFill/>
          </a:ln>
        </p:spPr>
        <p:txBody>
          <a:bodyPr spcFirstLastPara="1" wrap="square" lIns="36575" tIns="0" rIns="0" bIns="0" anchor="t" anchorCtr="0">
            <a:noAutofit/>
          </a:bodyPr>
          <a:lstStyle>
            <a:lvl1pPr marL="457200" lvl="0" indent="-228600" algn="l" rtl="0">
              <a:lnSpc>
                <a:spcPct val="100000"/>
              </a:lnSpc>
              <a:spcBef>
                <a:spcPts val="0"/>
              </a:spcBef>
              <a:spcAft>
                <a:spcPts val="0"/>
              </a:spcAft>
              <a:buSzPts val="800"/>
              <a:buNone/>
              <a:defRPr sz="800">
                <a:solidFill>
                  <a:schemeClr val="lt2"/>
                </a:solidFill>
              </a:defRPr>
            </a:lvl1pPr>
            <a:lvl2pPr marL="914400" lvl="1" indent="-228600" algn="l" rtl="0">
              <a:lnSpc>
                <a:spcPct val="100000"/>
              </a:lnSpc>
              <a:spcBef>
                <a:spcPts val="600"/>
              </a:spcBef>
              <a:spcAft>
                <a:spcPts val="0"/>
              </a:spcAft>
              <a:buSzPts val="800"/>
              <a:buNone/>
              <a:defRPr sz="800">
                <a:solidFill>
                  <a:srgbClr val="7F7F7F"/>
                </a:solidFill>
              </a:defRPr>
            </a:lvl2pPr>
            <a:lvl3pPr marL="1371600" lvl="2" indent="-228600" algn="l" rtl="0">
              <a:lnSpc>
                <a:spcPct val="100000"/>
              </a:lnSpc>
              <a:spcBef>
                <a:spcPts val="600"/>
              </a:spcBef>
              <a:spcAft>
                <a:spcPts val="0"/>
              </a:spcAft>
              <a:buSzPts val="800"/>
              <a:buNone/>
              <a:defRPr sz="800">
                <a:solidFill>
                  <a:srgbClr val="7F7F7F"/>
                </a:solidFill>
              </a:defRPr>
            </a:lvl3pPr>
            <a:lvl4pPr marL="1828800" lvl="3" indent="-228600" algn="l" rtl="0">
              <a:lnSpc>
                <a:spcPct val="100000"/>
              </a:lnSpc>
              <a:spcBef>
                <a:spcPts val="600"/>
              </a:spcBef>
              <a:spcAft>
                <a:spcPts val="0"/>
              </a:spcAft>
              <a:buSzPts val="800"/>
              <a:buNone/>
              <a:defRPr sz="800">
                <a:solidFill>
                  <a:srgbClr val="7F7F7F"/>
                </a:solidFill>
              </a:defRPr>
            </a:lvl4pPr>
            <a:lvl5pPr marL="2286000" lvl="4" indent="-228600" algn="l" rtl="0">
              <a:lnSpc>
                <a:spcPct val="100000"/>
              </a:lnSpc>
              <a:spcBef>
                <a:spcPts val="600"/>
              </a:spcBef>
              <a:spcAft>
                <a:spcPts val="0"/>
              </a:spcAft>
              <a:buSzPts val="800"/>
              <a:buNone/>
              <a:defRPr sz="800">
                <a:solidFill>
                  <a:srgbClr val="7F7F7F"/>
                </a:solidFill>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400"/>
              </a:spcBef>
              <a:spcAft>
                <a:spcPts val="0"/>
              </a:spcAft>
              <a:buClr>
                <a:schemeClr val="dk1"/>
              </a:buClr>
              <a:buSzPts val="1800"/>
              <a:buChar char="•"/>
              <a:defRPr/>
            </a:lvl7pPr>
            <a:lvl8pPr marL="3657600" lvl="7" indent="-342900" algn="l" rtl="0">
              <a:lnSpc>
                <a:spcPct val="90000"/>
              </a:lnSpc>
              <a:spcBef>
                <a:spcPts val="400"/>
              </a:spcBef>
              <a:spcAft>
                <a:spcPts val="0"/>
              </a:spcAft>
              <a:buClr>
                <a:schemeClr val="dk1"/>
              </a:buClr>
              <a:buSzPts val="1800"/>
              <a:buChar char="–"/>
              <a:defRPr/>
            </a:lvl8pPr>
            <a:lvl9pPr marL="4114800" lvl="8" indent="-342900" algn="l" rtl="0">
              <a:lnSpc>
                <a:spcPct val="90000"/>
              </a:lnSpc>
              <a:spcBef>
                <a:spcPts val="400"/>
              </a:spcBef>
              <a:spcAft>
                <a:spcPts val="500"/>
              </a:spcAft>
              <a:buClr>
                <a:schemeClr val="dk1"/>
              </a:buClr>
              <a:buSzPts val="1800"/>
              <a:buChar char="•"/>
              <a:defRPr/>
            </a:lvl9pPr>
          </a:lstStyle>
          <a:p>
            <a:endParaRPr/>
          </a:p>
        </p:txBody>
      </p:sp>
      <p:sp>
        <p:nvSpPr>
          <p:cNvPr id="1312" name="Google Shape;1312;p238"/>
          <p:cNvSpPr txBox="1">
            <a:spLocks noGrp="1"/>
          </p:cNvSpPr>
          <p:nvPr>
            <p:ph type="ftr" idx="11"/>
          </p:nvPr>
        </p:nvSpPr>
        <p:spPr>
          <a:xfrm>
            <a:off x="530226" y="4844415"/>
            <a:ext cx="2468400" cy="123000"/>
          </a:xfrm>
          <a:prstGeom prst="rect">
            <a:avLst/>
          </a:prstGeom>
          <a:noFill/>
          <a:ln>
            <a:noFill/>
          </a:ln>
        </p:spPr>
        <p:txBody>
          <a:bodyPr spcFirstLastPara="1" wrap="square" lIns="0" tIns="45700" rIns="0"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13" name="Google Shape;1313;p238"/>
          <p:cNvSpPr txBox="1">
            <a:spLocks noGrp="1"/>
          </p:cNvSpPr>
          <p:nvPr>
            <p:ph type="sldNum" idx="12"/>
          </p:nvPr>
        </p:nvSpPr>
        <p:spPr>
          <a:xfrm>
            <a:off x="371474" y="4844425"/>
            <a:ext cx="158700" cy="1230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600"/>
              <a:buFont typeface="Arial"/>
              <a:buNone/>
              <a:defRPr sz="4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600"/>
              <a:buFont typeface="Arial"/>
              <a:buNone/>
              <a:defRPr sz="4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600"/>
              <a:buFont typeface="Arial"/>
              <a:buNone/>
              <a:defRPr sz="4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600"/>
              <a:buFont typeface="Arial"/>
              <a:buNone/>
              <a:defRPr sz="4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600"/>
              <a:buFont typeface="Arial"/>
              <a:buNone/>
              <a:defRPr sz="4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600"/>
              <a:buFont typeface="Arial"/>
              <a:buNone/>
              <a:defRPr sz="4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600"/>
              <a:buFont typeface="Arial"/>
              <a:buNone/>
              <a:defRPr sz="4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600"/>
              <a:buFont typeface="Arial"/>
              <a:buNone/>
              <a:defRPr sz="4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600"/>
              <a:buFont typeface="Arial"/>
              <a:buNone/>
              <a:defRPr sz="4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pic>
        <p:nvPicPr>
          <p:cNvPr id="1314" name="Google Shape;1314;p238"/>
          <p:cNvPicPr preferRelativeResize="0"/>
          <p:nvPr/>
        </p:nvPicPr>
        <p:blipFill rotWithShape="1">
          <a:blip r:embed="rId2">
            <a:alphaModFix/>
          </a:blip>
          <a:srcRect/>
          <a:stretch/>
        </p:blipFill>
        <p:spPr>
          <a:xfrm>
            <a:off x="8072683" y="4739835"/>
            <a:ext cx="711200" cy="26830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Content - 1 Column 2">
  <p:cSld name="Content - 1 Column_3">
    <p:spTree>
      <p:nvGrpSpPr>
        <p:cNvPr id="1" name="Shape 1315"/>
        <p:cNvGrpSpPr/>
        <p:nvPr/>
      </p:nvGrpSpPr>
      <p:grpSpPr>
        <a:xfrm>
          <a:off x="0" y="0"/>
          <a:ext cx="0" cy="0"/>
          <a:chOff x="0" y="0"/>
          <a:chExt cx="0" cy="0"/>
        </a:xfrm>
      </p:grpSpPr>
      <p:sp>
        <p:nvSpPr>
          <p:cNvPr id="1316" name="Google Shape;1316;p239"/>
          <p:cNvSpPr txBox="1">
            <a:spLocks noGrp="1"/>
          </p:cNvSpPr>
          <p:nvPr>
            <p:ph type="body" idx="1"/>
          </p:nvPr>
        </p:nvSpPr>
        <p:spPr>
          <a:xfrm>
            <a:off x="336855" y="1497091"/>
            <a:ext cx="5756700" cy="3113400"/>
          </a:xfrm>
          <a:prstGeom prst="rect">
            <a:avLst/>
          </a:prstGeom>
          <a:noFill/>
          <a:ln>
            <a:noFill/>
          </a:ln>
        </p:spPr>
        <p:txBody>
          <a:bodyPr spcFirstLastPara="1" wrap="square" lIns="18275" tIns="0" rIns="0" bIns="0" anchor="t" anchorCtr="0">
            <a:noAutofit/>
          </a:bodyPr>
          <a:lstStyle>
            <a:lvl1pPr marL="457200" lvl="0" indent="-317500" algn="l" rtl="0">
              <a:lnSpc>
                <a:spcPct val="100000"/>
              </a:lnSpc>
              <a:spcBef>
                <a:spcPts val="0"/>
              </a:spcBef>
              <a:spcAft>
                <a:spcPts val="0"/>
              </a:spcAft>
              <a:buSzPts val="1400"/>
              <a:buChar char="•"/>
              <a:defRPr/>
            </a:lvl1pPr>
            <a:lvl2pPr marL="914400" lvl="1" indent="-317500" algn="l" rtl="0">
              <a:lnSpc>
                <a:spcPct val="100000"/>
              </a:lnSpc>
              <a:spcBef>
                <a:spcPts val="600"/>
              </a:spcBef>
              <a:spcAft>
                <a:spcPts val="0"/>
              </a:spcAft>
              <a:buSzPts val="1400"/>
              <a:buChar char="–"/>
              <a:defRPr/>
            </a:lvl2pPr>
            <a:lvl3pPr marL="1371600" lvl="2" indent="-317500" algn="l" rtl="0">
              <a:lnSpc>
                <a:spcPct val="100000"/>
              </a:lnSpc>
              <a:spcBef>
                <a:spcPts val="600"/>
              </a:spcBef>
              <a:spcAft>
                <a:spcPts val="0"/>
              </a:spcAft>
              <a:buSzPts val="14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400"/>
              </a:spcBef>
              <a:spcAft>
                <a:spcPts val="0"/>
              </a:spcAft>
              <a:buClr>
                <a:schemeClr val="dk1"/>
              </a:buClr>
              <a:buSzPts val="1800"/>
              <a:buChar char="•"/>
              <a:defRPr/>
            </a:lvl7pPr>
            <a:lvl8pPr marL="3657600" lvl="7" indent="-342900" algn="l" rtl="0">
              <a:lnSpc>
                <a:spcPct val="90000"/>
              </a:lnSpc>
              <a:spcBef>
                <a:spcPts val="400"/>
              </a:spcBef>
              <a:spcAft>
                <a:spcPts val="0"/>
              </a:spcAft>
              <a:buClr>
                <a:schemeClr val="dk1"/>
              </a:buClr>
              <a:buSzPts val="1800"/>
              <a:buChar char="–"/>
              <a:defRPr/>
            </a:lvl8pPr>
            <a:lvl9pPr marL="4114800" lvl="8" indent="-342900" algn="l" rtl="0">
              <a:lnSpc>
                <a:spcPct val="90000"/>
              </a:lnSpc>
              <a:spcBef>
                <a:spcPts val="400"/>
              </a:spcBef>
              <a:spcAft>
                <a:spcPts val="500"/>
              </a:spcAft>
              <a:buClr>
                <a:schemeClr val="dk1"/>
              </a:buClr>
              <a:buSzPts val="1800"/>
              <a:buChar char="•"/>
              <a:defRPr/>
            </a:lvl9pPr>
          </a:lstStyle>
          <a:p>
            <a:endParaRPr/>
          </a:p>
        </p:txBody>
      </p:sp>
      <p:sp>
        <p:nvSpPr>
          <p:cNvPr id="1317" name="Google Shape;1317;p239"/>
          <p:cNvSpPr txBox="1">
            <a:spLocks noGrp="1"/>
          </p:cNvSpPr>
          <p:nvPr>
            <p:ph type="body" idx="2"/>
          </p:nvPr>
        </p:nvSpPr>
        <p:spPr>
          <a:xfrm>
            <a:off x="336854" y="962227"/>
            <a:ext cx="5756700" cy="432300"/>
          </a:xfrm>
          <a:prstGeom prst="rect">
            <a:avLst/>
          </a:prstGeom>
          <a:noFill/>
          <a:ln>
            <a:noFill/>
          </a:ln>
        </p:spPr>
        <p:txBody>
          <a:bodyPr spcFirstLastPara="1" wrap="square" lIns="18275" tIns="0" rIns="0" bIns="0" anchor="t" anchorCtr="0">
            <a:noAutofit/>
          </a:bodyPr>
          <a:lstStyle>
            <a:lvl1pPr marL="457200" lvl="0" indent="-228600" algn="l" rtl="0">
              <a:lnSpc>
                <a:spcPct val="100000"/>
              </a:lnSpc>
              <a:spcBef>
                <a:spcPts val="0"/>
              </a:spcBef>
              <a:spcAft>
                <a:spcPts val="0"/>
              </a:spcAft>
              <a:buSzPts val="2000"/>
              <a:buNone/>
              <a:defRPr sz="2000" b="0">
                <a:solidFill>
                  <a:schemeClr val="lt2"/>
                </a:solidFill>
                <a:latin typeface="Arial"/>
                <a:ea typeface="Arial"/>
                <a:cs typeface="Arial"/>
                <a:sym typeface="Arial"/>
              </a:defRPr>
            </a:lvl1pPr>
            <a:lvl2pPr marL="914400" lvl="1" indent="-342900" algn="l" rtl="0">
              <a:lnSpc>
                <a:spcPct val="100000"/>
              </a:lnSpc>
              <a:spcBef>
                <a:spcPts val="600"/>
              </a:spcBef>
              <a:spcAft>
                <a:spcPts val="0"/>
              </a:spcAft>
              <a:buSzPts val="180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400"/>
              </a:spcBef>
              <a:spcAft>
                <a:spcPts val="0"/>
              </a:spcAft>
              <a:buClr>
                <a:schemeClr val="dk1"/>
              </a:buClr>
              <a:buSzPts val="1800"/>
              <a:buChar char="•"/>
              <a:defRPr/>
            </a:lvl7pPr>
            <a:lvl8pPr marL="3657600" lvl="7" indent="-342900" algn="l" rtl="0">
              <a:lnSpc>
                <a:spcPct val="90000"/>
              </a:lnSpc>
              <a:spcBef>
                <a:spcPts val="400"/>
              </a:spcBef>
              <a:spcAft>
                <a:spcPts val="0"/>
              </a:spcAft>
              <a:buClr>
                <a:schemeClr val="dk1"/>
              </a:buClr>
              <a:buSzPts val="1800"/>
              <a:buChar char="–"/>
              <a:defRPr/>
            </a:lvl8pPr>
            <a:lvl9pPr marL="4114800" lvl="8" indent="-342900" algn="l" rtl="0">
              <a:lnSpc>
                <a:spcPct val="90000"/>
              </a:lnSpc>
              <a:spcBef>
                <a:spcPts val="400"/>
              </a:spcBef>
              <a:spcAft>
                <a:spcPts val="500"/>
              </a:spcAft>
              <a:buClr>
                <a:schemeClr val="dk1"/>
              </a:buClr>
              <a:buSzPts val="1800"/>
              <a:buChar char="•"/>
              <a:defRPr/>
            </a:lvl9pPr>
          </a:lstStyle>
          <a:p>
            <a:endParaRPr/>
          </a:p>
        </p:txBody>
      </p:sp>
      <p:sp>
        <p:nvSpPr>
          <p:cNvPr id="1318" name="Google Shape;1318;p239"/>
          <p:cNvSpPr txBox="1">
            <a:spLocks noGrp="1"/>
          </p:cNvSpPr>
          <p:nvPr>
            <p:ph type="title"/>
          </p:nvPr>
        </p:nvSpPr>
        <p:spPr>
          <a:xfrm>
            <a:off x="336854" y="445961"/>
            <a:ext cx="5756700" cy="5070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dk2"/>
              </a:buClr>
              <a:buSzPts val="18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19" name="Google Shape;1319;p239"/>
          <p:cNvSpPr txBox="1">
            <a:spLocks noGrp="1"/>
          </p:cNvSpPr>
          <p:nvPr>
            <p:ph type="body" idx="3"/>
          </p:nvPr>
        </p:nvSpPr>
        <p:spPr>
          <a:xfrm>
            <a:off x="336854" y="250372"/>
            <a:ext cx="4085100" cy="167100"/>
          </a:xfrm>
          <a:prstGeom prst="rect">
            <a:avLst/>
          </a:prstGeom>
          <a:noFill/>
          <a:ln>
            <a:noFill/>
          </a:ln>
        </p:spPr>
        <p:txBody>
          <a:bodyPr spcFirstLastPara="1" wrap="square" lIns="36575" tIns="0" rIns="0" bIns="0" anchor="t" anchorCtr="0">
            <a:noAutofit/>
          </a:bodyPr>
          <a:lstStyle>
            <a:lvl1pPr marL="457200" lvl="0" indent="-228600" algn="l" rtl="0">
              <a:lnSpc>
                <a:spcPct val="100000"/>
              </a:lnSpc>
              <a:spcBef>
                <a:spcPts val="0"/>
              </a:spcBef>
              <a:spcAft>
                <a:spcPts val="0"/>
              </a:spcAft>
              <a:buSzPts val="800"/>
              <a:buNone/>
              <a:defRPr sz="800">
                <a:solidFill>
                  <a:schemeClr val="lt2"/>
                </a:solidFill>
              </a:defRPr>
            </a:lvl1pPr>
            <a:lvl2pPr marL="914400" lvl="1" indent="-228600" algn="l" rtl="0">
              <a:lnSpc>
                <a:spcPct val="100000"/>
              </a:lnSpc>
              <a:spcBef>
                <a:spcPts val="600"/>
              </a:spcBef>
              <a:spcAft>
                <a:spcPts val="0"/>
              </a:spcAft>
              <a:buSzPts val="800"/>
              <a:buNone/>
              <a:defRPr sz="800">
                <a:solidFill>
                  <a:srgbClr val="7F7F7F"/>
                </a:solidFill>
              </a:defRPr>
            </a:lvl2pPr>
            <a:lvl3pPr marL="1371600" lvl="2" indent="-228600" algn="l" rtl="0">
              <a:lnSpc>
                <a:spcPct val="100000"/>
              </a:lnSpc>
              <a:spcBef>
                <a:spcPts val="600"/>
              </a:spcBef>
              <a:spcAft>
                <a:spcPts val="0"/>
              </a:spcAft>
              <a:buSzPts val="800"/>
              <a:buNone/>
              <a:defRPr sz="800">
                <a:solidFill>
                  <a:srgbClr val="7F7F7F"/>
                </a:solidFill>
              </a:defRPr>
            </a:lvl3pPr>
            <a:lvl4pPr marL="1828800" lvl="3" indent="-228600" algn="l" rtl="0">
              <a:lnSpc>
                <a:spcPct val="100000"/>
              </a:lnSpc>
              <a:spcBef>
                <a:spcPts val="600"/>
              </a:spcBef>
              <a:spcAft>
                <a:spcPts val="0"/>
              </a:spcAft>
              <a:buSzPts val="800"/>
              <a:buNone/>
              <a:defRPr sz="800">
                <a:solidFill>
                  <a:srgbClr val="7F7F7F"/>
                </a:solidFill>
              </a:defRPr>
            </a:lvl4pPr>
            <a:lvl5pPr marL="2286000" lvl="4" indent="-228600" algn="l" rtl="0">
              <a:lnSpc>
                <a:spcPct val="100000"/>
              </a:lnSpc>
              <a:spcBef>
                <a:spcPts val="600"/>
              </a:spcBef>
              <a:spcAft>
                <a:spcPts val="0"/>
              </a:spcAft>
              <a:buSzPts val="800"/>
              <a:buNone/>
              <a:defRPr sz="800">
                <a:solidFill>
                  <a:srgbClr val="7F7F7F"/>
                </a:solidFill>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400"/>
              </a:spcBef>
              <a:spcAft>
                <a:spcPts val="0"/>
              </a:spcAft>
              <a:buClr>
                <a:schemeClr val="dk1"/>
              </a:buClr>
              <a:buSzPts val="1800"/>
              <a:buChar char="•"/>
              <a:defRPr/>
            </a:lvl7pPr>
            <a:lvl8pPr marL="3657600" lvl="7" indent="-342900" algn="l" rtl="0">
              <a:lnSpc>
                <a:spcPct val="90000"/>
              </a:lnSpc>
              <a:spcBef>
                <a:spcPts val="400"/>
              </a:spcBef>
              <a:spcAft>
                <a:spcPts val="0"/>
              </a:spcAft>
              <a:buClr>
                <a:schemeClr val="dk1"/>
              </a:buClr>
              <a:buSzPts val="1800"/>
              <a:buChar char="–"/>
              <a:defRPr/>
            </a:lvl8pPr>
            <a:lvl9pPr marL="4114800" lvl="8" indent="-342900" algn="l" rtl="0">
              <a:lnSpc>
                <a:spcPct val="90000"/>
              </a:lnSpc>
              <a:spcBef>
                <a:spcPts val="400"/>
              </a:spcBef>
              <a:spcAft>
                <a:spcPts val="500"/>
              </a:spcAft>
              <a:buClr>
                <a:schemeClr val="dk1"/>
              </a:buClr>
              <a:buSzPts val="1800"/>
              <a:buChar char="•"/>
              <a:defRPr/>
            </a:lvl9pPr>
          </a:lstStyle>
          <a:p>
            <a:endParaRPr/>
          </a:p>
        </p:txBody>
      </p:sp>
      <p:sp>
        <p:nvSpPr>
          <p:cNvPr id="1320" name="Google Shape;1320;p239"/>
          <p:cNvSpPr txBox="1">
            <a:spLocks noGrp="1"/>
          </p:cNvSpPr>
          <p:nvPr>
            <p:ph type="ftr" idx="11"/>
          </p:nvPr>
        </p:nvSpPr>
        <p:spPr>
          <a:xfrm>
            <a:off x="530226" y="4844415"/>
            <a:ext cx="2468400" cy="123000"/>
          </a:xfrm>
          <a:prstGeom prst="rect">
            <a:avLst/>
          </a:prstGeom>
          <a:noFill/>
          <a:ln>
            <a:noFill/>
          </a:ln>
        </p:spPr>
        <p:txBody>
          <a:bodyPr spcFirstLastPara="1" wrap="square" lIns="0" tIns="45700" rIns="0"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21" name="Google Shape;1321;p239"/>
          <p:cNvSpPr txBox="1">
            <a:spLocks noGrp="1"/>
          </p:cNvSpPr>
          <p:nvPr>
            <p:ph type="sldNum" idx="12"/>
          </p:nvPr>
        </p:nvSpPr>
        <p:spPr>
          <a:xfrm>
            <a:off x="371474" y="4844425"/>
            <a:ext cx="158700" cy="1230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600"/>
              <a:buFont typeface="Arial"/>
              <a:buNone/>
              <a:defRPr sz="4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600"/>
              <a:buFont typeface="Arial"/>
              <a:buNone/>
              <a:defRPr sz="4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600"/>
              <a:buFont typeface="Arial"/>
              <a:buNone/>
              <a:defRPr sz="4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600"/>
              <a:buFont typeface="Arial"/>
              <a:buNone/>
              <a:defRPr sz="4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600"/>
              <a:buFont typeface="Arial"/>
              <a:buNone/>
              <a:defRPr sz="4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600"/>
              <a:buFont typeface="Arial"/>
              <a:buNone/>
              <a:defRPr sz="4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600"/>
              <a:buFont typeface="Arial"/>
              <a:buNone/>
              <a:defRPr sz="4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600"/>
              <a:buFont typeface="Arial"/>
              <a:buNone/>
              <a:defRPr sz="4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600"/>
              <a:buFont typeface="Arial"/>
              <a:buNone/>
              <a:defRPr sz="4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pic>
        <p:nvPicPr>
          <p:cNvPr id="1322" name="Google Shape;1322;p239"/>
          <p:cNvPicPr preferRelativeResize="0"/>
          <p:nvPr/>
        </p:nvPicPr>
        <p:blipFill rotWithShape="1">
          <a:blip r:embed="rId2">
            <a:alphaModFix/>
          </a:blip>
          <a:srcRect/>
          <a:stretch/>
        </p:blipFill>
        <p:spPr>
          <a:xfrm>
            <a:off x="8072683" y="4739835"/>
            <a:ext cx="711200" cy="268306"/>
          </a:xfrm>
          <a:prstGeom prst="rect">
            <a:avLst/>
          </a:prstGeom>
          <a:noFill/>
          <a:ln>
            <a:noFill/>
          </a:ln>
        </p:spPr>
      </p:pic>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_AND_BODY_4">
  <p:cSld name="TITLE_AND_BODY_4">
    <p:bg>
      <p:bgPr>
        <a:solidFill>
          <a:schemeClr val="lt2"/>
        </a:solidFill>
        <a:effectLst/>
      </p:bgPr>
    </p:bg>
    <p:spTree>
      <p:nvGrpSpPr>
        <p:cNvPr id="1" name="Shape 1323"/>
        <p:cNvGrpSpPr/>
        <p:nvPr/>
      </p:nvGrpSpPr>
      <p:grpSpPr>
        <a:xfrm>
          <a:off x="0" y="0"/>
          <a:ext cx="0" cy="0"/>
          <a:chOff x="0" y="0"/>
          <a:chExt cx="0" cy="0"/>
        </a:xfrm>
      </p:grpSpPr>
      <p:sp>
        <p:nvSpPr>
          <p:cNvPr id="1324" name="Google Shape;1324;p240"/>
          <p:cNvSpPr txBox="1">
            <a:spLocks noGrp="1"/>
          </p:cNvSpPr>
          <p:nvPr>
            <p:ph type="title"/>
          </p:nvPr>
        </p:nvSpPr>
        <p:spPr>
          <a:xfrm>
            <a:off x="311700" y="445025"/>
            <a:ext cx="8520600" cy="5727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SzPts val="2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25" name="Google Shape;1325;p240"/>
          <p:cNvSpPr txBox="1">
            <a:spLocks noGrp="1"/>
          </p:cNvSpPr>
          <p:nvPr>
            <p:ph type="body" idx="1"/>
          </p:nvPr>
        </p:nvSpPr>
        <p:spPr>
          <a:xfrm>
            <a:off x="311700" y="1152475"/>
            <a:ext cx="8520600" cy="3416400"/>
          </a:xfrm>
          <a:prstGeom prst="rect">
            <a:avLst/>
          </a:prstGeom>
          <a:noFill/>
          <a:ln>
            <a:noFill/>
          </a:ln>
        </p:spPr>
        <p:txBody>
          <a:bodyPr spcFirstLastPara="1" wrap="square" lIns="0" tIns="0" rIns="0" bIns="0" anchor="t" anchorCtr="0">
            <a:noAutofit/>
          </a:bodyPr>
          <a:lstStyle>
            <a:lvl1pPr marL="457200" lvl="0" indent="-304800" algn="l" rtl="0">
              <a:lnSpc>
                <a:spcPct val="100000"/>
              </a:lnSpc>
              <a:spcBef>
                <a:spcPts val="0"/>
              </a:spcBef>
              <a:spcAft>
                <a:spcPts val="0"/>
              </a:spcAft>
              <a:buSzPts val="1200"/>
              <a:buChar char="•"/>
              <a:defRPr/>
            </a:lvl1pPr>
            <a:lvl2pPr marL="914400" lvl="1" indent="-304800" algn="l" rtl="0">
              <a:lnSpc>
                <a:spcPct val="100000"/>
              </a:lnSpc>
              <a:spcBef>
                <a:spcPts val="500"/>
              </a:spcBef>
              <a:spcAft>
                <a:spcPts val="0"/>
              </a:spcAft>
              <a:buSzPts val="1200"/>
              <a:buChar char="–"/>
              <a:defRPr/>
            </a:lvl2pPr>
            <a:lvl3pPr marL="1371600" lvl="2" indent="-304800" algn="l" rtl="0">
              <a:lnSpc>
                <a:spcPct val="100000"/>
              </a:lnSpc>
              <a:spcBef>
                <a:spcPts val="500"/>
              </a:spcBef>
              <a:spcAft>
                <a:spcPts val="0"/>
              </a:spcAft>
              <a:buSzPts val="1200"/>
              <a:buChar char="•"/>
              <a:defRPr/>
            </a:lvl3pPr>
            <a:lvl4pPr marL="1828800" lvl="3" indent="-304800" algn="l" rtl="0">
              <a:lnSpc>
                <a:spcPct val="100000"/>
              </a:lnSpc>
              <a:spcBef>
                <a:spcPts val="500"/>
              </a:spcBef>
              <a:spcAft>
                <a:spcPts val="0"/>
              </a:spcAft>
              <a:buSzPts val="1200"/>
              <a:buChar char="–"/>
              <a:defRPr/>
            </a:lvl4pPr>
            <a:lvl5pPr marL="2286000" lvl="4" indent="-304800" algn="l" rtl="0">
              <a:lnSpc>
                <a:spcPct val="100000"/>
              </a:lnSpc>
              <a:spcBef>
                <a:spcPts val="500"/>
              </a:spcBef>
              <a:spcAft>
                <a:spcPts val="0"/>
              </a:spcAft>
              <a:buSzPts val="1200"/>
              <a:buChar char="•"/>
              <a:defRPr/>
            </a:lvl5pPr>
            <a:lvl6pPr marL="2743200" lvl="5" indent="-304800" algn="l" rtl="0">
              <a:lnSpc>
                <a:spcPct val="100000"/>
              </a:lnSpc>
              <a:spcBef>
                <a:spcPts val="500"/>
              </a:spcBef>
              <a:spcAft>
                <a:spcPts val="0"/>
              </a:spcAft>
              <a:buSzPts val="1200"/>
              <a:buChar char="–"/>
              <a:defRPr/>
            </a:lvl6pPr>
            <a:lvl7pPr marL="3200400" lvl="6" indent="-304800" algn="l" rtl="0">
              <a:lnSpc>
                <a:spcPct val="100000"/>
              </a:lnSpc>
              <a:spcBef>
                <a:spcPts val="500"/>
              </a:spcBef>
              <a:spcAft>
                <a:spcPts val="0"/>
              </a:spcAft>
              <a:buSzPts val="1200"/>
              <a:buChar char="•"/>
              <a:defRPr/>
            </a:lvl7pPr>
            <a:lvl8pPr marL="3657600" lvl="7" indent="-304800" algn="l" rtl="0">
              <a:lnSpc>
                <a:spcPct val="100000"/>
              </a:lnSpc>
              <a:spcBef>
                <a:spcPts val="500"/>
              </a:spcBef>
              <a:spcAft>
                <a:spcPts val="0"/>
              </a:spcAft>
              <a:buSzPts val="1200"/>
              <a:buChar char="–"/>
              <a:defRPr/>
            </a:lvl8pPr>
            <a:lvl9pPr marL="4114800" lvl="8" indent="-304800" algn="l" rtl="0">
              <a:lnSpc>
                <a:spcPct val="100000"/>
              </a:lnSpc>
              <a:spcBef>
                <a:spcPts val="500"/>
              </a:spcBef>
              <a:spcAft>
                <a:spcPts val="500"/>
              </a:spcAft>
              <a:buSzPts val="1200"/>
              <a:buChar char="•"/>
              <a:defRPr/>
            </a:lvl9pPr>
          </a:lstStyle>
          <a:p>
            <a:endParaRPr/>
          </a:p>
        </p:txBody>
      </p:sp>
      <p:sp>
        <p:nvSpPr>
          <p:cNvPr id="1326" name="Google Shape;1326;p240"/>
          <p:cNvSpPr txBox="1">
            <a:spLocks noGrp="1"/>
          </p:cNvSpPr>
          <p:nvPr>
            <p:ph type="sldNum" idx="12"/>
          </p:nvPr>
        </p:nvSpPr>
        <p:spPr>
          <a:xfrm>
            <a:off x="8492375" y="4902469"/>
            <a:ext cx="548700" cy="176700"/>
          </a:xfrm>
          <a:prstGeom prst="rect">
            <a:avLst/>
          </a:prstGeom>
          <a:noFill/>
          <a:ln>
            <a:noFill/>
          </a:ln>
        </p:spPr>
        <p:txBody>
          <a:bodyPr spcFirstLastPara="1" wrap="square" lIns="68575" tIns="68575" rIns="68575" bIns="68575" anchor="ctr" anchorCtr="0">
            <a:noAutofit/>
          </a:bodyPr>
          <a:lstStyle>
            <a:lvl1pPr marL="0" marR="0" lvl="0" indent="0" algn="r" rtl="0">
              <a:lnSpc>
                <a:spcPct val="100000"/>
              </a:lnSpc>
              <a:spcBef>
                <a:spcPts val="0"/>
              </a:spcBef>
              <a:spcAft>
                <a:spcPts val="0"/>
              </a:spcAft>
              <a:buClr>
                <a:srgbClr val="000000"/>
              </a:buClr>
              <a:buSzPts val="1000"/>
              <a:buFont typeface="Arial"/>
              <a:buNone/>
              <a:defRPr sz="800" b="0" i="0" u="none" strike="noStrike" cap="none">
                <a:solidFill>
                  <a:schemeClr val="dk1"/>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800" b="0" i="0" u="none" strike="noStrike" cap="none">
                <a:solidFill>
                  <a:schemeClr val="dk1"/>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800" b="0" i="0" u="none" strike="noStrike" cap="none">
                <a:solidFill>
                  <a:schemeClr val="dk1"/>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800" b="0" i="0" u="none" strike="noStrike" cap="none">
                <a:solidFill>
                  <a:schemeClr val="dk1"/>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800" b="0" i="0" u="none" strike="noStrike" cap="none">
                <a:solidFill>
                  <a:schemeClr val="dk1"/>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800" b="0" i="0" u="none" strike="noStrike" cap="none">
                <a:solidFill>
                  <a:schemeClr val="dk1"/>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800" b="0" i="0" u="none" strike="noStrike" cap="none">
                <a:solidFill>
                  <a:schemeClr val="dk1"/>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800" b="0" i="0" u="none" strike="noStrike" cap="none">
                <a:solidFill>
                  <a:schemeClr val="dk1"/>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800" b="0" i="0" u="none" strike="noStrike" cap="none">
                <a:solidFill>
                  <a:schemeClr val="dk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
        <p:nvSpPr>
          <p:cNvPr id="1327" name="Google Shape;1327;p240"/>
          <p:cNvSpPr txBox="1"/>
          <p:nvPr/>
        </p:nvSpPr>
        <p:spPr>
          <a:xfrm>
            <a:off x="176850" y="4902469"/>
            <a:ext cx="582900" cy="1767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Open Sans"/>
                <a:ea typeface="Open Sans"/>
                <a:cs typeface="Open Sans"/>
                <a:sym typeface="Open Sans"/>
              </a:rPr>
              <a:t>PwC | UPR</a:t>
            </a:r>
            <a:endParaRPr sz="1100" b="0" i="0" u="none" strike="noStrike" cap="none">
              <a:solidFill>
                <a:srgbClr val="000000"/>
              </a:solidFill>
              <a:latin typeface="Open Sans"/>
              <a:ea typeface="Open Sans"/>
              <a:cs typeface="Open Sans"/>
              <a:sym typeface="Open Sans"/>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Logos">
  <p:cSld name="Logos">
    <p:spTree>
      <p:nvGrpSpPr>
        <p:cNvPr id="1" name="Shape 1328"/>
        <p:cNvGrpSpPr/>
        <p:nvPr/>
      </p:nvGrpSpPr>
      <p:grpSpPr>
        <a:xfrm>
          <a:off x="0" y="0"/>
          <a:ext cx="0" cy="0"/>
          <a:chOff x="0" y="0"/>
          <a:chExt cx="0" cy="0"/>
        </a:xfrm>
      </p:grpSpPr>
      <p:sp>
        <p:nvSpPr>
          <p:cNvPr id="1329" name="Google Shape;1329;p241"/>
          <p:cNvSpPr txBox="1">
            <a:spLocks noGrp="1"/>
          </p:cNvSpPr>
          <p:nvPr>
            <p:ph type="subTitle" idx="1"/>
          </p:nvPr>
        </p:nvSpPr>
        <p:spPr>
          <a:xfrm>
            <a:off x="332185" y="957159"/>
            <a:ext cx="8479500" cy="240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2"/>
              </a:buClr>
              <a:buSzPts val="1400"/>
              <a:buNone/>
              <a:defRPr sz="1400" b="1">
                <a:solidFill>
                  <a:schemeClr val="dk2"/>
                </a:solidFill>
              </a:defRPr>
            </a:lvl1pPr>
            <a:lvl2pPr lvl="1" algn="l" rtl="0">
              <a:lnSpc>
                <a:spcPct val="100000"/>
              </a:lnSpc>
              <a:spcBef>
                <a:spcPts val="0"/>
              </a:spcBef>
              <a:spcAft>
                <a:spcPts val="0"/>
              </a:spcAft>
              <a:buClr>
                <a:schemeClr val="dk2"/>
              </a:buClr>
              <a:buSzPts val="1400"/>
              <a:buNone/>
              <a:defRPr sz="1400" b="1">
                <a:solidFill>
                  <a:schemeClr val="dk2"/>
                </a:solidFill>
              </a:defRPr>
            </a:lvl2pPr>
            <a:lvl3pPr lvl="2" algn="l" rtl="0">
              <a:lnSpc>
                <a:spcPct val="100000"/>
              </a:lnSpc>
              <a:spcBef>
                <a:spcPts val="0"/>
              </a:spcBef>
              <a:spcAft>
                <a:spcPts val="0"/>
              </a:spcAft>
              <a:buClr>
                <a:schemeClr val="dk2"/>
              </a:buClr>
              <a:buSzPts val="1400"/>
              <a:buNone/>
              <a:defRPr sz="1400" b="1">
                <a:solidFill>
                  <a:schemeClr val="dk2"/>
                </a:solidFill>
              </a:defRPr>
            </a:lvl3pPr>
            <a:lvl4pPr lvl="3" algn="l" rtl="0">
              <a:lnSpc>
                <a:spcPct val="100000"/>
              </a:lnSpc>
              <a:spcBef>
                <a:spcPts val="0"/>
              </a:spcBef>
              <a:spcAft>
                <a:spcPts val="0"/>
              </a:spcAft>
              <a:buClr>
                <a:schemeClr val="dk2"/>
              </a:buClr>
              <a:buSzPts val="1400"/>
              <a:buNone/>
              <a:defRPr sz="1400" b="1">
                <a:solidFill>
                  <a:schemeClr val="dk2"/>
                </a:solidFill>
              </a:defRPr>
            </a:lvl4pPr>
            <a:lvl5pPr lvl="4" algn="l" rtl="0">
              <a:lnSpc>
                <a:spcPct val="100000"/>
              </a:lnSpc>
              <a:spcBef>
                <a:spcPts val="0"/>
              </a:spcBef>
              <a:spcAft>
                <a:spcPts val="0"/>
              </a:spcAft>
              <a:buClr>
                <a:schemeClr val="dk2"/>
              </a:buClr>
              <a:buSzPts val="1400"/>
              <a:buNone/>
              <a:defRPr sz="1400" b="1">
                <a:solidFill>
                  <a:schemeClr val="dk2"/>
                </a:solidFill>
              </a:defRPr>
            </a:lvl5pPr>
            <a:lvl6pPr lvl="5" algn="l" rtl="0">
              <a:lnSpc>
                <a:spcPct val="100000"/>
              </a:lnSpc>
              <a:spcBef>
                <a:spcPts val="0"/>
              </a:spcBef>
              <a:spcAft>
                <a:spcPts val="0"/>
              </a:spcAft>
              <a:buClr>
                <a:schemeClr val="dk2"/>
              </a:buClr>
              <a:buSzPts val="1400"/>
              <a:buNone/>
              <a:defRPr sz="1400" b="1">
                <a:solidFill>
                  <a:schemeClr val="dk2"/>
                </a:solidFill>
              </a:defRPr>
            </a:lvl6pPr>
            <a:lvl7pPr lvl="6" algn="l" rtl="0">
              <a:lnSpc>
                <a:spcPct val="100000"/>
              </a:lnSpc>
              <a:spcBef>
                <a:spcPts val="0"/>
              </a:spcBef>
              <a:spcAft>
                <a:spcPts val="0"/>
              </a:spcAft>
              <a:buClr>
                <a:schemeClr val="dk2"/>
              </a:buClr>
              <a:buSzPts val="1400"/>
              <a:buNone/>
              <a:defRPr sz="1400" b="1">
                <a:solidFill>
                  <a:schemeClr val="dk2"/>
                </a:solidFill>
              </a:defRPr>
            </a:lvl7pPr>
            <a:lvl8pPr lvl="7" algn="l" rtl="0">
              <a:lnSpc>
                <a:spcPct val="100000"/>
              </a:lnSpc>
              <a:spcBef>
                <a:spcPts val="0"/>
              </a:spcBef>
              <a:spcAft>
                <a:spcPts val="0"/>
              </a:spcAft>
              <a:buClr>
                <a:schemeClr val="dk2"/>
              </a:buClr>
              <a:buSzPts val="1400"/>
              <a:buNone/>
              <a:defRPr sz="1400" b="1">
                <a:solidFill>
                  <a:schemeClr val="dk2"/>
                </a:solidFill>
              </a:defRPr>
            </a:lvl8pPr>
            <a:lvl9pPr lvl="8" algn="l" rtl="0">
              <a:lnSpc>
                <a:spcPct val="100000"/>
              </a:lnSpc>
              <a:spcBef>
                <a:spcPts val="0"/>
              </a:spcBef>
              <a:spcAft>
                <a:spcPts val="0"/>
              </a:spcAft>
              <a:buClr>
                <a:schemeClr val="dk2"/>
              </a:buClr>
              <a:buSzPts val="1400"/>
              <a:buNone/>
              <a:defRPr sz="1400" b="1">
                <a:solidFill>
                  <a:schemeClr val="dk2"/>
                </a:solidFill>
              </a:defRPr>
            </a:lvl9pPr>
          </a:lstStyle>
          <a:p>
            <a:endParaRPr/>
          </a:p>
        </p:txBody>
      </p:sp>
      <p:sp>
        <p:nvSpPr>
          <p:cNvPr id="1330" name="Google Shape;1330;p241"/>
          <p:cNvSpPr txBox="1">
            <a:spLocks noGrp="1"/>
          </p:cNvSpPr>
          <p:nvPr>
            <p:ph type="body" idx="2"/>
          </p:nvPr>
        </p:nvSpPr>
        <p:spPr>
          <a:xfrm>
            <a:off x="332184" y="1300163"/>
            <a:ext cx="8479500" cy="379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200"/>
              <a:buFont typeface="Arial"/>
              <a:buNone/>
              <a:defRPr/>
            </a:lvl1pPr>
            <a:lvl2pPr marL="914400" lvl="1" indent="-228600" algn="l" rtl="0">
              <a:lnSpc>
                <a:spcPct val="100000"/>
              </a:lnSpc>
              <a:spcBef>
                <a:spcPts val="0"/>
              </a:spcBef>
              <a:spcAft>
                <a:spcPts val="0"/>
              </a:spcAft>
              <a:buClr>
                <a:schemeClr val="dk1"/>
              </a:buClr>
              <a:buSzPts val="1200"/>
              <a:buFont typeface="Arial"/>
              <a:buNone/>
              <a:defRPr/>
            </a:lvl2pPr>
            <a:lvl3pPr marL="1371600" lvl="2" indent="-228600" algn="l" rtl="0">
              <a:lnSpc>
                <a:spcPct val="100000"/>
              </a:lnSpc>
              <a:spcBef>
                <a:spcPts val="0"/>
              </a:spcBef>
              <a:spcAft>
                <a:spcPts val="0"/>
              </a:spcAft>
              <a:buClr>
                <a:schemeClr val="dk1"/>
              </a:buClr>
              <a:buSzPts val="1200"/>
              <a:buFont typeface="Arial"/>
              <a:buNone/>
              <a:defRPr/>
            </a:lvl3pPr>
            <a:lvl4pPr marL="1828800" lvl="3" indent="-228600" algn="l" rtl="0">
              <a:lnSpc>
                <a:spcPct val="100000"/>
              </a:lnSpc>
              <a:spcBef>
                <a:spcPts val="0"/>
              </a:spcBef>
              <a:spcAft>
                <a:spcPts val="0"/>
              </a:spcAft>
              <a:buClr>
                <a:schemeClr val="dk1"/>
              </a:buClr>
              <a:buSzPts val="1200"/>
              <a:buFont typeface="Arial"/>
              <a:buNone/>
              <a:defRPr/>
            </a:lvl4pPr>
            <a:lvl5pPr marL="2286000" lvl="4" indent="-228600" algn="l" rtl="0">
              <a:lnSpc>
                <a:spcPct val="100000"/>
              </a:lnSpc>
              <a:spcBef>
                <a:spcPts val="0"/>
              </a:spcBef>
              <a:spcAft>
                <a:spcPts val="0"/>
              </a:spcAft>
              <a:buClr>
                <a:schemeClr val="dk1"/>
              </a:buClr>
              <a:buSzPts val="1200"/>
              <a:buFont typeface="Arial"/>
              <a:buNone/>
              <a:defRPr/>
            </a:lvl5pPr>
            <a:lvl6pPr marL="2743200" lvl="5" indent="-228600" algn="l" rtl="0">
              <a:lnSpc>
                <a:spcPct val="100000"/>
              </a:lnSpc>
              <a:spcBef>
                <a:spcPts val="0"/>
              </a:spcBef>
              <a:spcAft>
                <a:spcPts val="0"/>
              </a:spcAft>
              <a:buClr>
                <a:schemeClr val="dk1"/>
              </a:buClr>
              <a:buSzPts val="1200"/>
              <a:buFont typeface="Arial"/>
              <a:buNone/>
              <a:defRPr/>
            </a:lvl6pPr>
            <a:lvl7pPr marL="3200400" lvl="6" indent="-228600" algn="l" rtl="0">
              <a:lnSpc>
                <a:spcPct val="100000"/>
              </a:lnSpc>
              <a:spcBef>
                <a:spcPts val="0"/>
              </a:spcBef>
              <a:spcAft>
                <a:spcPts val="0"/>
              </a:spcAft>
              <a:buClr>
                <a:schemeClr val="dk1"/>
              </a:buClr>
              <a:buSzPts val="1200"/>
              <a:buFont typeface="Arial"/>
              <a:buNone/>
              <a:defRPr/>
            </a:lvl7pPr>
            <a:lvl8pPr marL="3657600" lvl="7" indent="-228600" algn="l" rtl="0">
              <a:lnSpc>
                <a:spcPct val="100000"/>
              </a:lnSpc>
              <a:spcBef>
                <a:spcPts val="0"/>
              </a:spcBef>
              <a:spcAft>
                <a:spcPts val="0"/>
              </a:spcAft>
              <a:buClr>
                <a:schemeClr val="dk1"/>
              </a:buClr>
              <a:buSzPts val="1200"/>
              <a:buFont typeface="Arial"/>
              <a:buNone/>
              <a:defRPr/>
            </a:lvl8pPr>
            <a:lvl9pPr marL="4114800" lvl="8" indent="-228600" algn="l" rtl="0">
              <a:lnSpc>
                <a:spcPct val="100000"/>
              </a:lnSpc>
              <a:spcBef>
                <a:spcPts val="0"/>
              </a:spcBef>
              <a:spcAft>
                <a:spcPts val="0"/>
              </a:spcAft>
              <a:buClr>
                <a:schemeClr val="dk1"/>
              </a:buClr>
              <a:buSzPts val="1200"/>
              <a:buFont typeface="Arial"/>
              <a:buNone/>
              <a:defRPr/>
            </a:lvl9pPr>
          </a:lstStyle>
          <a:p>
            <a:endParaRPr/>
          </a:p>
        </p:txBody>
      </p:sp>
      <p:sp>
        <p:nvSpPr>
          <p:cNvPr id="1331" name="Google Shape;1331;p241"/>
          <p:cNvSpPr txBox="1">
            <a:spLocks noGrp="1"/>
          </p:cNvSpPr>
          <p:nvPr>
            <p:ph type="body" idx="3"/>
          </p:nvPr>
        </p:nvSpPr>
        <p:spPr>
          <a:xfrm>
            <a:off x="1824228" y="4766308"/>
            <a:ext cx="5486400" cy="205800"/>
          </a:xfrm>
          <a:prstGeom prst="rect">
            <a:avLst/>
          </a:prstGeom>
          <a:noFill/>
          <a:ln>
            <a:noFill/>
          </a:ln>
        </p:spPr>
        <p:txBody>
          <a:bodyPr spcFirstLastPara="1" wrap="square" lIns="0" tIns="0" rIns="0" bIns="0" anchor="b" anchorCtr="0">
            <a:noAutofit/>
          </a:bodyPr>
          <a:lstStyle>
            <a:lvl1pPr marL="457200" lvl="0" indent="-228600" algn="l" rtl="0">
              <a:lnSpc>
                <a:spcPct val="100000"/>
              </a:lnSpc>
              <a:spcBef>
                <a:spcPts val="0"/>
              </a:spcBef>
              <a:spcAft>
                <a:spcPts val="0"/>
              </a:spcAft>
              <a:buClr>
                <a:schemeClr val="dk1"/>
              </a:buClr>
              <a:buSzPts val="600"/>
              <a:buFont typeface="Arial"/>
              <a:buNone/>
              <a:defRPr sz="600"/>
            </a:lvl1pPr>
            <a:lvl2pPr marL="914400" lvl="1" indent="-228600" algn="l" rtl="0">
              <a:lnSpc>
                <a:spcPct val="100000"/>
              </a:lnSpc>
              <a:spcBef>
                <a:spcPts val="0"/>
              </a:spcBef>
              <a:spcAft>
                <a:spcPts val="0"/>
              </a:spcAft>
              <a:buClr>
                <a:schemeClr val="dk1"/>
              </a:buClr>
              <a:buSzPts val="600"/>
              <a:buFont typeface="Arial"/>
              <a:buNone/>
              <a:defRPr sz="600"/>
            </a:lvl2pPr>
            <a:lvl3pPr marL="1371600" lvl="2" indent="-228600" algn="l" rtl="0">
              <a:lnSpc>
                <a:spcPct val="100000"/>
              </a:lnSpc>
              <a:spcBef>
                <a:spcPts val="0"/>
              </a:spcBef>
              <a:spcAft>
                <a:spcPts val="0"/>
              </a:spcAft>
              <a:buClr>
                <a:schemeClr val="dk1"/>
              </a:buClr>
              <a:buSzPts val="600"/>
              <a:buFont typeface="Arial"/>
              <a:buNone/>
              <a:defRPr sz="600"/>
            </a:lvl3pPr>
            <a:lvl4pPr marL="1828800" lvl="3" indent="-228600" algn="l" rtl="0">
              <a:lnSpc>
                <a:spcPct val="100000"/>
              </a:lnSpc>
              <a:spcBef>
                <a:spcPts val="0"/>
              </a:spcBef>
              <a:spcAft>
                <a:spcPts val="0"/>
              </a:spcAft>
              <a:buClr>
                <a:schemeClr val="dk1"/>
              </a:buClr>
              <a:buSzPts val="600"/>
              <a:buFont typeface="Arial"/>
              <a:buNone/>
              <a:defRPr sz="600"/>
            </a:lvl4pPr>
            <a:lvl5pPr marL="2286000" lvl="4" indent="-228600" algn="l" rtl="0">
              <a:lnSpc>
                <a:spcPct val="100000"/>
              </a:lnSpc>
              <a:spcBef>
                <a:spcPts val="0"/>
              </a:spcBef>
              <a:spcAft>
                <a:spcPts val="0"/>
              </a:spcAft>
              <a:buClr>
                <a:schemeClr val="dk1"/>
              </a:buClr>
              <a:buSzPts val="600"/>
              <a:buFont typeface="Arial"/>
              <a:buNone/>
              <a:defRPr sz="600"/>
            </a:lvl5pPr>
            <a:lvl6pPr marL="2743200" lvl="5" indent="-228600" algn="l" rtl="0">
              <a:lnSpc>
                <a:spcPct val="100000"/>
              </a:lnSpc>
              <a:spcBef>
                <a:spcPts val="0"/>
              </a:spcBef>
              <a:spcAft>
                <a:spcPts val="0"/>
              </a:spcAft>
              <a:buClr>
                <a:schemeClr val="dk1"/>
              </a:buClr>
              <a:buSzPts val="600"/>
              <a:buFont typeface="Arial"/>
              <a:buNone/>
              <a:defRPr sz="600"/>
            </a:lvl6pPr>
            <a:lvl7pPr marL="3200400" lvl="6" indent="-228600" algn="l" rtl="0">
              <a:lnSpc>
                <a:spcPct val="100000"/>
              </a:lnSpc>
              <a:spcBef>
                <a:spcPts val="0"/>
              </a:spcBef>
              <a:spcAft>
                <a:spcPts val="0"/>
              </a:spcAft>
              <a:buClr>
                <a:schemeClr val="dk1"/>
              </a:buClr>
              <a:buSzPts val="600"/>
              <a:buFont typeface="Arial"/>
              <a:buNone/>
              <a:defRPr sz="600"/>
            </a:lvl7pPr>
            <a:lvl8pPr marL="3657600" lvl="7" indent="-228600" algn="l" rtl="0">
              <a:lnSpc>
                <a:spcPct val="100000"/>
              </a:lnSpc>
              <a:spcBef>
                <a:spcPts val="0"/>
              </a:spcBef>
              <a:spcAft>
                <a:spcPts val="0"/>
              </a:spcAft>
              <a:buClr>
                <a:schemeClr val="dk1"/>
              </a:buClr>
              <a:buSzPts val="600"/>
              <a:buFont typeface="Arial"/>
              <a:buNone/>
              <a:defRPr sz="600"/>
            </a:lvl8pPr>
            <a:lvl9pPr marL="4114800" lvl="8" indent="-228600" algn="l" rtl="0">
              <a:lnSpc>
                <a:spcPct val="100000"/>
              </a:lnSpc>
              <a:spcBef>
                <a:spcPts val="0"/>
              </a:spcBef>
              <a:spcAft>
                <a:spcPts val="0"/>
              </a:spcAft>
              <a:buClr>
                <a:schemeClr val="dk1"/>
              </a:buClr>
              <a:buSzPts val="600"/>
              <a:buFont typeface="Arial"/>
              <a:buNone/>
              <a:defRPr sz="600"/>
            </a:lvl9pPr>
          </a:lstStyle>
          <a:p>
            <a:endParaRPr/>
          </a:p>
        </p:txBody>
      </p:sp>
      <p:sp>
        <p:nvSpPr>
          <p:cNvPr id="1332" name="Google Shape;1332;p241"/>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333" name="Google Shape;1333;p241"/>
          <p:cNvSpPr txBox="1">
            <a:spLocks noGrp="1"/>
          </p:cNvSpPr>
          <p:nvPr>
            <p:ph type="title"/>
          </p:nvPr>
        </p:nvSpPr>
        <p:spPr>
          <a:xfrm>
            <a:off x="332185" y="130215"/>
            <a:ext cx="8479500" cy="7890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Content - 1 Column 3">
  <p:cSld name="Content - 1 Column_4">
    <p:spTree>
      <p:nvGrpSpPr>
        <p:cNvPr id="1" name="Shape 1334"/>
        <p:cNvGrpSpPr/>
        <p:nvPr/>
      </p:nvGrpSpPr>
      <p:grpSpPr>
        <a:xfrm>
          <a:off x="0" y="0"/>
          <a:ext cx="0" cy="0"/>
          <a:chOff x="0" y="0"/>
          <a:chExt cx="0" cy="0"/>
        </a:xfrm>
      </p:grpSpPr>
      <p:sp>
        <p:nvSpPr>
          <p:cNvPr id="1335" name="Google Shape;1335;p242"/>
          <p:cNvSpPr txBox="1">
            <a:spLocks noGrp="1"/>
          </p:cNvSpPr>
          <p:nvPr>
            <p:ph type="body" idx="1"/>
          </p:nvPr>
        </p:nvSpPr>
        <p:spPr>
          <a:xfrm>
            <a:off x="336855" y="1497091"/>
            <a:ext cx="5756700" cy="3113400"/>
          </a:xfrm>
          <a:prstGeom prst="rect">
            <a:avLst/>
          </a:prstGeom>
          <a:noFill/>
          <a:ln>
            <a:noFill/>
          </a:ln>
        </p:spPr>
        <p:txBody>
          <a:bodyPr spcFirstLastPara="1" wrap="square" lIns="18275" tIns="0" rIns="0" bIns="0" anchor="t" anchorCtr="0">
            <a:noAutofit/>
          </a:bodyPr>
          <a:lstStyle>
            <a:lvl1pPr marL="457200" lvl="0" indent="-317500" algn="l" rtl="0">
              <a:lnSpc>
                <a:spcPct val="100000"/>
              </a:lnSpc>
              <a:spcBef>
                <a:spcPts val="0"/>
              </a:spcBef>
              <a:spcAft>
                <a:spcPts val="0"/>
              </a:spcAft>
              <a:buSzPts val="1400"/>
              <a:buChar char="•"/>
              <a:defRPr/>
            </a:lvl1pPr>
            <a:lvl2pPr marL="914400" lvl="1" indent="-317500" algn="l" rtl="0">
              <a:lnSpc>
                <a:spcPct val="100000"/>
              </a:lnSpc>
              <a:spcBef>
                <a:spcPts val="600"/>
              </a:spcBef>
              <a:spcAft>
                <a:spcPts val="0"/>
              </a:spcAft>
              <a:buSzPts val="1400"/>
              <a:buChar char="–"/>
              <a:defRPr/>
            </a:lvl2pPr>
            <a:lvl3pPr marL="1371600" lvl="2" indent="-317500" algn="l" rtl="0">
              <a:lnSpc>
                <a:spcPct val="100000"/>
              </a:lnSpc>
              <a:spcBef>
                <a:spcPts val="600"/>
              </a:spcBef>
              <a:spcAft>
                <a:spcPts val="0"/>
              </a:spcAft>
              <a:buSzPts val="14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400"/>
              </a:spcBef>
              <a:spcAft>
                <a:spcPts val="0"/>
              </a:spcAft>
              <a:buClr>
                <a:schemeClr val="dk1"/>
              </a:buClr>
              <a:buSzPts val="1800"/>
              <a:buChar char="•"/>
              <a:defRPr/>
            </a:lvl7pPr>
            <a:lvl8pPr marL="3657600" lvl="7" indent="-342900" algn="l" rtl="0">
              <a:lnSpc>
                <a:spcPct val="90000"/>
              </a:lnSpc>
              <a:spcBef>
                <a:spcPts val="400"/>
              </a:spcBef>
              <a:spcAft>
                <a:spcPts val="0"/>
              </a:spcAft>
              <a:buClr>
                <a:schemeClr val="dk1"/>
              </a:buClr>
              <a:buSzPts val="1800"/>
              <a:buChar char="–"/>
              <a:defRPr/>
            </a:lvl8pPr>
            <a:lvl9pPr marL="4114800" lvl="8" indent="-342900" algn="l" rtl="0">
              <a:lnSpc>
                <a:spcPct val="90000"/>
              </a:lnSpc>
              <a:spcBef>
                <a:spcPts val="400"/>
              </a:spcBef>
              <a:spcAft>
                <a:spcPts val="500"/>
              </a:spcAft>
              <a:buClr>
                <a:schemeClr val="dk1"/>
              </a:buClr>
              <a:buSzPts val="1800"/>
              <a:buChar char="•"/>
              <a:defRPr/>
            </a:lvl9pPr>
          </a:lstStyle>
          <a:p>
            <a:endParaRPr/>
          </a:p>
        </p:txBody>
      </p:sp>
      <p:sp>
        <p:nvSpPr>
          <p:cNvPr id="1336" name="Google Shape;1336;p242"/>
          <p:cNvSpPr txBox="1">
            <a:spLocks noGrp="1"/>
          </p:cNvSpPr>
          <p:nvPr>
            <p:ph type="body" idx="2"/>
          </p:nvPr>
        </p:nvSpPr>
        <p:spPr>
          <a:xfrm>
            <a:off x="336854" y="962227"/>
            <a:ext cx="5756700" cy="432300"/>
          </a:xfrm>
          <a:prstGeom prst="rect">
            <a:avLst/>
          </a:prstGeom>
          <a:noFill/>
          <a:ln>
            <a:noFill/>
          </a:ln>
        </p:spPr>
        <p:txBody>
          <a:bodyPr spcFirstLastPara="1" wrap="square" lIns="18275" tIns="0" rIns="0" bIns="0" anchor="t" anchorCtr="0">
            <a:noAutofit/>
          </a:bodyPr>
          <a:lstStyle>
            <a:lvl1pPr marL="457200" lvl="0" indent="-228600" algn="l" rtl="0">
              <a:lnSpc>
                <a:spcPct val="100000"/>
              </a:lnSpc>
              <a:spcBef>
                <a:spcPts val="0"/>
              </a:spcBef>
              <a:spcAft>
                <a:spcPts val="0"/>
              </a:spcAft>
              <a:buSzPts val="2000"/>
              <a:buNone/>
              <a:defRPr sz="2000" b="0">
                <a:solidFill>
                  <a:schemeClr val="lt2"/>
                </a:solidFill>
                <a:latin typeface="Arial"/>
                <a:ea typeface="Arial"/>
                <a:cs typeface="Arial"/>
                <a:sym typeface="Arial"/>
              </a:defRPr>
            </a:lvl1pPr>
            <a:lvl2pPr marL="914400" lvl="1" indent="-342900" algn="l" rtl="0">
              <a:lnSpc>
                <a:spcPct val="100000"/>
              </a:lnSpc>
              <a:spcBef>
                <a:spcPts val="600"/>
              </a:spcBef>
              <a:spcAft>
                <a:spcPts val="0"/>
              </a:spcAft>
              <a:buSzPts val="180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400"/>
              </a:spcBef>
              <a:spcAft>
                <a:spcPts val="0"/>
              </a:spcAft>
              <a:buClr>
                <a:schemeClr val="dk1"/>
              </a:buClr>
              <a:buSzPts val="1800"/>
              <a:buChar char="•"/>
              <a:defRPr/>
            </a:lvl7pPr>
            <a:lvl8pPr marL="3657600" lvl="7" indent="-342900" algn="l" rtl="0">
              <a:lnSpc>
                <a:spcPct val="90000"/>
              </a:lnSpc>
              <a:spcBef>
                <a:spcPts val="400"/>
              </a:spcBef>
              <a:spcAft>
                <a:spcPts val="0"/>
              </a:spcAft>
              <a:buClr>
                <a:schemeClr val="dk1"/>
              </a:buClr>
              <a:buSzPts val="1800"/>
              <a:buChar char="–"/>
              <a:defRPr/>
            </a:lvl8pPr>
            <a:lvl9pPr marL="4114800" lvl="8" indent="-342900" algn="l" rtl="0">
              <a:lnSpc>
                <a:spcPct val="90000"/>
              </a:lnSpc>
              <a:spcBef>
                <a:spcPts val="400"/>
              </a:spcBef>
              <a:spcAft>
                <a:spcPts val="500"/>
              </a:spcAft>
              <a:buClr>
                <a:schemeClr val="dk1"/>
              </a:buClr>
              <a:buSzPts val="1800"/>
              <a:buChar char="•"/>
              <a:defRPr/>
            </a:lvl9pPr>
          </a:lstStyle>
          <a:p>
            <a:endParaRPr/>
          </a:p>
        </p:txBody>
      </p:sp>
      <p:sp>
        <p:nvSpPr>
          <p:cNvPr id="1337" name="Google Shape;1337;p242"/>
          <p:cNvSpPr txBox="1">
            <a:spLocks noGrp="1"/>
          </p:cNvSpPr>
          <p:nvPr>
            <p:ph type="title"/>
          </p:nvPr>
        </p:nvSpPr>
        <p:spPr>
          <a:xfrm>
            <a:off x="336854" y="445961"/>
            <a:ext cx="5756700" cy="5070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dk2"/>
              </a:buClr>
              <a:buSzPts val="18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38" name="Google Shape;1338;p242"/>
          <p:cNvSpPr txBox="1">
            <a:spLocks noGrp="1"/>
          </p:cNvSpPr>
          <p:nvPr>
            <p:ph type="body" idx="3"/>
          </p:nvPr>
        </p:nvSpPr>
        <p:spPr>
          <a:xfrm>
            <a:off x="336854" y="250372"/>
            <a:ext cx="4085100" cy="167100"/>
          </a:xfrm>
          <a:prstGeom prst="rect">
            <a:avLst/>
          </a:prstGeom>
          <a:noFill/>
          <a:ln>
            <a:noFill/>
          </a:ln>
        </p:spPr>
        <p:txBody>
          <a:bodyPr spcFirstLastPara="1" wrap="square" lIns="36575" tIns="0" rIns="0" bIns="0" anchor="t" anchorCtr="0">
            <a:noAutofit/>
          </a:bodyPr>
          <a:lstStyle>
            <a:lvl1pPr marL="457200" lvl="0" indent="-228600" algn="l" rtl="0">
              <a:lnSpc>
                <a:spcPct val="100000"/>
              </a:lnSpc>
              <a:spcBef>
                <a:spcPts val="0"/>
              </a:spcBef>
              <a:spcAft>
                <a:spcPts val="0"/>
              </a:spcAft>
              <a:buSzPts val="800"/>
              <a:buNone/>
              <a:defRPr sz="800">
                <a:solidFill>
                  <a:schemeClr val="lt2"/>
                </a:solidFill>
              </a:defRPr>
            </a:lvl1pPr>
            <a:lvl2pPr marL="914400" lvl="1" indent="-228600" algn="l" rtl="0">
              <a:lnSpc>
                <a:spcPct val="100000"/>
              </a:lnSpc>
              <a:spcBef>
                <a:spcPts val="600"/>
              </a:spcBef>
              <a:spcAft>
                <a:spcPts val="0"/>
              </a:spcAft>
              <a:buSzPts val="800"/>
              <a:buNone/>
              <a:defRPr sz="800">
                <a:solidFill>
                  <a:srgbClr val="7F7F7F"/>
                </a:solidFill>
              </a:defRPr>
            </a:lvl2pPr>
            <a:lvl3pPr marL="1371600" lvl="2" indent="-228600" algn="l" rtl="0">
              <a:lnSpc>
                <a:spcPct val="100000"/>
              </a:lnSpc>
              <a:spcBef>
                <a:spcPts val="600"/>
              </a:spcBef>
              <a:spcAft>
                <a:spcPts val="0"/>
              </a:spcAft>
              <a:buSzPts val="800"/>
              <a:buNone/>
              <a:defRPr sz="800">
                <a:solidFill>
                  <a:srgbClr val="7F7F7F"/>
                </a:solidFill>
              </a:defRPr>
            </a:lvl3pPr>
            <a:lvl4pPr marL="1828800" lvl="3" indent="-228600" algn="l" rtl="0">
              <a:lnSpc>
                <a:spcPct val="100000"/>
              </a:lnSpc>
              <a:spcBef>
                <a:spcPts val="600"/>
              </a:spcBef>
              <a:spcAft>
                <a:spcPts val="0"/>
              </a:spcAft>
              <a:buSzPts val="800"/>
              <a:buNone/>
              <a:defRPr sz="800">
                <a:solidFill>
                  <a:srgbClr val="7F7F7F"/>
                </a:solidFill>
              </a:defRPr>
            </a:lvl4pPr>
            <a:lvl5pPr marL="2286000" lvl="4" indent="-228600" algn="l" rtl="0">
              <a:lnSpc>
                <a:spcPct val="100000"/>
              </a:lnSpc>
              <a:spcBef>
                <a:spcPts val="600"/>
              </a:spcBef>
              <a:spcAft>
                <a:spcPts val="0"/>
              </a:spcAft>
              <a:buSzPts val="800"/>
              <a:buNone/>
              <a:defRPr sz="800">
                <a:solidFill>
                  <a:srgbClr val="7F7F7F"/>
                </a:solidFill>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400"/>
              </a:spcBef>
              <a:spcAft>
                <a:spcPts val="0"/>
              </a:spcAft>
              <a:buClr>
                <a:schemeClr val="dk1"/>
              </a:buClr>
              <a:buSzPts val="1800"/>
              <a:buChar char="•"/>
              <a:defRPr/>
            </a:lvl7pPr>
            <a:lvl8pPr marL="3657600" lvl="7" indent="-342900" algn="l" rtl="0">
              <a:lnSpc>
                <a:spcPct val="90000"/>
              </a:lnSpc>
              <a:spcBef>
                <a:spcPts val="400"/>
              </a:spcBef>
              <a:spcAft>
                <a:spcPts val="0"/>
              </a:spcAft>
              <a:buClr>
                <a:schemeClr val="dk1"/>
              </a:buClr>
              <a:buSzPts val="1800"/>
              <a:buChar char="–"/>
              <a:defRPr/>
            </a:lvl8pPr>
            <a:lvl9pPr marL="4114800" lvl="8" indent="-342900" algn="l" rtl="0">
              <a:lnSpc>
                <a:spcPct val="90000"/>
              </a:lnSpc>
              <a:spcBef>
                <a:spcPts val="400"/>
              </a:spcBef>
              <a:spcAft>
                <a:spcPts val="500"/>
              </a:spcAft>
              <a:buClr>
                <a:schemeClr val="dk1"/>
              </a:buClr>
              <a:buSzPts val="1800"/>
              <a:buChar char="•"/>
              <a:defRPr/>
            </a:lvl9pPr>
          </a:lstStyle>
          <a:p>
            <a:endParaRPr/>
          </a:p>
        </p:txBody>
      </p:sp>
      <p:sp>
        <p:nvSpPr>
          <p:cNvPr id="1339" name="Google Shape;1339;p242"/>
          <p:cNvSpPr txBox="1">
            <a:spLocks noGrp="1"/>
          </p:cNvSpPr>
          <p:nvPr>
            <p:ph type="ftr" idx="11"/>
          </p:nvPr>
        </p:nvSpPr>
        <p:spPr>
          <a:xfrm>
            <a:off x="530226" y="4844415"/>
            <a:ext cx="2468400" cy="123000"/>
          </a:xfrm>
          <a:prstGeom prst="rect">
            <a:avLst/>
          </a:prstGeom>
          <a:noFill/>
          <a:ln>
            <a:noFill/>
          </a:ln>
        </p:spPr>
        <p:txBody>
          <a:bodyPr spcFirstLastPara="1" wrap="square" lIns="0" tIns="45700" rIns="0"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40" name="Google Shape;1340;p242"/>
          <p:cNvSpPr txBox="1">
            <a:spLocks noGrp="1"/>
          </p:cNvSpPr>
          <p:nvPr>
            <p:ph type="sldNum" idx="12"/>
          </p:nvPr>
        </p:nvSpPr>
        <p:spPr>
          <a:xfrm>
            <a:off x="371474" y="4844425"/>
            <a:ext cx="158700" cy="1230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600"/>
              <a:buFont typeface="Arial"/>
              <a:buNone/>
              <a:defRPr sz="4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600"/>
              <a:buFont typeface="Arial"/>
              <a:buNone/>
              <a:defRPr sz="4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600"/>
              <a:buFont typeface="Arial"/>
              <a:buNone/>
              <a:defRPr sz="4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600"/>
              <a:buFont typeface="Arial"/>
              <a:buNone/>
              <a:defRPr sz="4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600"/>
              <a:buFont typeface="Arial"/>
              <a:buNone/>
              <a:defRPr sz="4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600"/>
              <a:buFont typeface="Arial"/>
              <a:buNone/>
              <a:defRPr sz="4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600"/>
              <a:buFont typeface="Arial"/>
              <a:buNone/>
              <a:defRPr sz="4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600"/>
              <a:buFont typeface="Arial"/>
              <a:buNone/>
              <a:defRPr sz="4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600"/>
              <a:buFont typeface="Arial"/>
              <a:buNone/>
              <a:defRPr sz="4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pic>
        <p:nvPicPr>
          <p:cNvPr id="1341" name="Google Shape;1341;p242"/>
          <p:cNvPicPr preferRelativeResize="0"/>
          <p:nvPr/>
        </p:nvPicPr>
        <p:blipFill rotWithShape="1">
          <a:blip r:embed="rId2">
            <a:alphaModFix/>
          </a:blip>
          <a:srcRect/>
          <a:stretch/>
        </p:blipFill>
        <p:spPr>
          <a:xfrm>
            <a:off x="8072683" y="4739835"/>
            <a:ext cx="711200" cy="268306"/>
          </a:xfrm>
          <a:prstGeom prst="rect">
            <a:avLst/>
          </a:prstGeom>
          <a:noFill/>
          <a:ln>
            <a:noFill/>
          </a:ln>
        </p:spPr>
      </p:pic>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itle Only">
  <p:cSld name="TITLE_ONLY_1">
    <p:spTree>
      <p:nvGrpSpPr>
        <p:cNvPr id="1" name="Shape 1342"/>
        <p:cNvGrpSpPr/>
        <p:nvPr/>
      </p:nvGrpSpPr>
      <p:grpSpPr>
        <a:xfrm>
          <a:off x="0" y="0"/>
          <a:ext cx="0" cy="0"/>
          <a:chOff x="0" y="0"/>
          <a:chExt cx="0" cy="0"/>
        </a:xfrm>
      </p:grpSpPr>
      <p:sp>
        <p:nvSpPr>
          <p:cNvPr id="1343" name="Google Shape;1343;p243"/>
          <p:cNvSpPr txBox="1">
            <a:spLocks noGrp="1"/>
          </p:cNvSpPr>
          <p:nvPr>
            <p:ph type="title"/>
          </p:nvPr>
        </p:nvSpPr>
        <p:spPr>
          <a:xfrm>
            <a:off x="332175" y="265175"/>
            <a:ext cx="8479800" cy="4359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000"/>
              <a:buNone/>
              <a:defRPr sz="2000" i="0" u="none" strike="noStrike" cap="none">
                <a:solidFill>
                  <a:schemeClr val="dk1"/>
                </a:solidFill>
              </a:defRPr>
            </a:lvl1pPr>
            <a:lvl2pPr lvl="1" algn="l" rtl="0">
              <a:lnSpc>
                <a:spcPct val="100000"/>
              </a:lnSpc>
              <a:spcBef>
                <a:spcPts val="0"/>
              </a:spcBef>
              <a:spcAft>
                <a:spcPts val="0"/>
              </a:spcAft>
              <a:buSzPts val="2000"/>
              <a:buFont typeface="Georgia"/>
              <a:buNone/>
              <a:defRPr sz="2000">
                <a:latin typeface="Georgia"/>
                <a:ea typeface="Georgia"/>
                <a:cs typeface="Georgia"/>
                <a:sym typeface="Georgia"/>
              </a:defRPr>
            </a:lvl2pPr>
            <a:lvl3pPr lvl="2" algn="l" rtl="0">
              <a:lnSpc>
                <a:spcPct val="100000"/>
              </a:lnSpc>
              <a:spcBef>
                <a:spcPts val="0"/>
              </a:spcBef>
              <a:spcAft>
                <a:spcPts val="0"/>
              </a:spcAft>
              <a:buSzPts val="2000"/>
              <a:buFont typeface="Georgia"/>
              <a:buNone/>
              <a:defRPr sz="2000">
                <a:latin typeface="Georgia"/>
                <a:ea typeface="Georgia"/>
                <a:cs typeface="Georgia"/>
                <a:sym typeface="Georgia"/>
              </a:defRPr>
            </a:lvl3pPr>
            <a:lvl4pPr lvl="3" algn="l" rtl="0">
              <a:lnSpc>
                <a:spcPct val="100000"/>
              </a:lnSpc>
              <a:spcBef>
                <a:spcPts val="0"/>
              </a:spcBef>
              <a:spcAft>
                <a:spcPts val="0"/>
              </a:spcAft>
              <a:buSzPts val="2000"/>
              <a:buFont typeface="Georgia"/>
              <a:buNone/>
              <a:defRPr sz="2000">
                <a:latin typeface="Georgia"/>
                <a:ea typeface="Georgia"/>
                <a:cs typeface="Georgia"/>
                <a:sym typeface="Georgia"/>
              </a:defRPr>
            </a:lvl4pPr>
            <a:lvl5pPr lvl="4" algn="l" rtl="0">
              <a:lnSpc>
                <a:spcPct val="100000"/>
              </a:lnSpc>
              <a:spcBef>
                <a:spcPts val="0"/>
              </a:spcBef>
              <a:spcAft>
                <a:spcPts val="0"/>
              </a:spcAft>
              <a:buSzPts val="2000"/>
              <a:buFont typeface="Georgia"/>
              <a:buNone/>
              <a:defRPr sz="2000">
                <a:latin typeface="Georgia"/>
                <a:ea typeface="Georgia"/>
                <a:cs typeface="Georgia"/>
                <a:sym typeface="Georgia"/>
              </a:defRPr>
            </a:lvl5pPr>
            <a:lvl6pPr lvl="5" algn="l" rtl="0">
              <a:lnSpc>
                <a:spcPct val="100000"/>
              </a:lnSpc>
              <a:spcBef>
                <a:spcPts val="0"/>
              </a:spcBef>
              <a:spcAft>
                <a:spcPts val="0"/>
              </a:spcAft>
              <a:buSzPts val="2000"/>
              <a:buFont typeface="Georgia"/>
              <a:buNone/>
              <a:defRPr sz="2000">
                <a:latin typeface="Georgia"/>
                <a:ea typeface="Georgia"/>
                <a:cs typeface="Georgia"/>
                <a:sym typeface="Georgia"/>
              </a:defRPr>
            </a:lvl6pPr>
            <a:lvl7pPr lvl="6" algn="l" rtl="0">
              <a:lnSpc>
                <a:spcPct val="100000"/>
              </a:lnSpc>
              <a:spcBef>
                <a:spcPts val="0"/>
              </a:spcBef>
              <a:spcAft>
                <a:spcPts val="0"/>
              </a:spcAft>
              <a:buSzPts val="2000"/>
              <a:buFont typeface="Georgia"/>
              <a:buNone/>
              <a:defRPr sz="2000">
                <a:latin typeface="Georgia"/>
                <a:ea typeface="Georgia"/>
                <a:cs typeface="Georgia"/>
                <a:sym typeface="Georgia"/>
              </a:defRPr>
            </a:lvl7pPr>
            <a:lvl8pPr lvl="7" algn="l" rtl="0">
              <a:lnSpc>
                <a:spcPct val="100000"/>
              </a:lnSpc>
              <a:spcBef>
                <a:spcPts val="0"/>
              </a:spcBef>
              <a:spcAft>
                <a:spcPts val="0"/>
              </a:spcAft>
              <a:buSzPts val="2000"/>
              <a:buFont typeface="Georgia"/>
              <a:buNone/>
              <a:defRPr sz="2000">
                <a:latin typeface="Georgia"/>
                <a:ea typeface="Georgia"/>
                <a:cs typeface="Georgia"/>
                <a:sym typeface="Georgia"/>
              </a:defRPr>
            </a:lvl8pPr>
            <a:lvl9pPr lvl="8" algn="l" rtl="0">
              <a:lnSpc>
                <a:spcPct val="100000"/>
              </a:lnSpc>
              <a:spcBef>
                <a:spcPts val="0"/>
              </a:spcBef>
              <a:spcAft>
                <a:spcPts val="0"/>
              </a:spcAft>
              <a:buSzPts val="2000"/>
              <a:buFont typeface="Georgia"/>
              <a:buNone/>
              <a:defRPr sz="2000">
                <a:latin typeface="Georgia"/>
                <a:ea typeface="Georgia"/>
                <a:cs typeface="Georgia"/>
                <a:sym typeface="Georgia"/>
              </a:defRPr>
            </a:lvl9pPr>
          </a:lstStyle>
          <a:p>
            <a:endParaRPr/>
          </a:p>
        </p:txBody>
      </p:sp>
      <p:sp>
        <p:nvSpPr>
          <p:cNvPr id="1344" name="Google Shape;1344;p243"/>
          <p:cNvSpPr txBox="1">
            <a:spLocks noGrp="1"/>
          </p:cNvSpPr>
          <p:nvPr>
            <p:ph type="sldNum" idx="12"/>
          </p:nvPr>
        </p:nvSpPr>
        <p:spPr>
          <a:xfrm>
            <a:off x="6718773" y="4892575"/>
            <a:ext cx="2093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One Column Content 1">
  <p:cSld name="One Column Content_1">
    <p:spTree>
      <p:nvGrpSpPr>
        <p:cNvPr id="1" name="Shape 1345"/>
        <p:cNvGrpSpPr/>
        <p:nvPr/>
      </p:nvGrpSpPr>
      <p:grpSpPr>
        <a:xfrm>
          <a:off x="0" y="0"/>
          <a:ext cx="0" cy="0"/>
          <a:chOff x="0" y="0"/>
          <a:chExt cx="0" cy="0"/>
        </a:xfrm>
      </p:grpSpPr>
      <p:sp>
        <p:nvSpPr>
          <p:cNvPr id="1346" name="Google Shape;1346;p244"/>
          <p:cNvSpPr txBox="1">
            <a:spLocks noGrp="1"/>
          </p:cNvSpPr>
          <p:nvPr>
            <p:ph type="body" idx="1"/>
          </p:nvPr>
        </p:nvSpPr>
        <p:spPr>
          <a:xfrm>
            <a:off x="332185" y="1463279"/>
            <a:ext cx="2646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347" name="Google Shape;1347;p244"/>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348" name="Google Shape;1348;p244"/>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349" name="Google Shape;1349;p244"/>
          <p:cNvSpPr txBox="1">
            <a:spLocks noGrp="1"/>
          </p:cNvSpPr>
          <p:nvPr>
            <p:ph type="body" idx="2"/>
          </p:nvPr>
        </p:nvSpPr>
        <p:spPr>
          <a:xfrm>
            <a:off x="4394654" y="1463279"/>
            <a:ext cx="2646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Orange Bar Title and 1/1 Content">
  <p:cSld name="Orange Bar Title and 1/1 Content">
    <p:spTree>
      <p:nvGrpSpPr>
        <p:cNvPr id="1" name="Shape 1350"/>
        <p:cNvGrpSpPr/>
        <p:nvPr/>
      </p:nvGrpSpPr>
      <p:grpSpPr>
        <a:xfrm>
          <a:off x="0" y="0"/>
          <a:ext cx="0" cy="0"/>
          <a:chOff x="0" y="0"/>
          <a:chExt cx="0" cy="0"/>
        </a:xfrm>
      </p:grpSpPr>
      <p:sp>
        <p:nvSpPr>
          <p:cNvPr id="1351" name="Google Shape;1351;p245"/>
          <p:cNvSpPr txBox="1">
            <a:spLocks noGrp="1"/>
          </p:cNvSpPr>
          <p:nvPr>
            <p:ph type="body" idx="1"/>
          </p:nvPr>
        </p:nvSpPr>
        <p:spPr>
          <a:xfrm>
            <a:off x="182563" y="168275"/>
            <a:ext cx="8778900" cy="781800"/>
          </a:xfrm>
          <a:prstGeom prst="rect">
            <a:avLst/>
          </a:prstGeom>
          <a:solidFill>
            <a:schemeClr val="dk2"/>
          </a:solidFill>
          <a:ln>
            <a:noFill/>
          </a:ln>
        </p:spPr>
        <p:txBody>
          <a:bodyPr spcFirstLastPara="1" wrap="square" lIns="91425" tIns="91425" rIns="91425" bIns="0" anchor="ctr" anchorCtr="0">
            <a:noAutofit/>
          </a:bodyPr>
          <a:lstStyle>
            <a:lvl1pPr marL="457200" lvl="0" indent="-228600" algn="l" rtl="0">
              <a:lnSpc>
                <a:spcPct val="80000"/>
              </a:lnSpc>
              <a:spcBef>
                <a:spcPts val="0"/>
              </a:spcBef>
              <a:spcAft>
                <a:spcPts val="0"/>
              </a:spcAft>
              <a:buClr>
                <a:schemeClr val="lt1"/>
              </a:buClr>
              <a:buSzPts val="1800"/>
              <a:buNone/>
              <a:defRPr sz="1800">
                <a:solidFill>
                  <a:schemeClr val="lt1"/>
                </a:solidFill>
              </a:defRPr>
            </a:lvl1pPr>
            <a:lvl2pPr marL="914400" lvl="1" indent="-342900" algn="l" rtl="0">
              <a:lnSpc>
                <a:spcPct val="100000"/>
              </a:lnSpc>
              <a:spcBef>
                <a:spcPts val="0"/>
              </a:spcBef>
              <a:spcAft>
                <a:spcPts val="0"/>
              </a:spcAft>
              <a:buClr>
                <a:schemeClr val="lt1"/>
              </a:buClr>
              <a:buSzPts val="1800"/>
              <a:buChar char="–"/>
              <a:defRPr sz="1800">
                <a:solidFill>
                  <a:schemeClr val="lt1"/>
                </a:solidFill>
              </a:defRPr>
            </a:lvl2pPr>
            <a:lvl3pPr marL="1371600" lvl="2" indent="-342900" algn="l" rtl="0">
              <a:lnSpc>
                <a:spcPct val="100000"/>
              </a:lnSpc>
              <a:spcBef>
                <a:spcPts val="0"/>
              </a:spcBef>
              <a:spcAft>
                <a:spcPts val="0"/>
              </a:spcAft>
              <a:buClr>
                <a:schemeClr val="lt1"/>
              </a:buClr>
              <a:buSzPts val="1800"/>
              <a:buChar char="•"/>
              <a:defRPr sz="1800">
                <a:solidFill>
                  <a:schemeClr val="lt1"/>
                </a:solidFill>
              </a:defRPr>
            </a:lvl3pPr>
            <a:lvl4pPr marL="1828800" lvl="3" indent="-342900" algn="l" rtl="0">
              <a:lnSpc>
                <a:spcPct val="100000"/>
              </a:lnSpc>
              <a:spcBef>
                <a:spcPts val="0"/>
              </a:spcBef>
              <a:spcAft>
                <a:spcPts val="0"/>
              </a:spcAft>
              <a:buClr>
                <a:schemeClr val="lt1"/>
              </a:buClr>
              <a:buSzPts val="1800"/>
              <a:buChar char="–"/>
              <a:defRPr sz="1800">
                <a:solidFill>
                  <a:schemeClr val="lt1"/>
                </a:solidFill>
              </a:defRPr>
            </a:lvl4pPr>
            <a:lvl5pPr marL="2286000" lvl="4" indent="-342900" algn="l" rtl="0">
              <a:lnSpc>
                <a:spcPct val="100000"/>
              </a:lnSpc>
              <a:spcBef>
                <a:spcPts val="0"/>
              </a:spcBef>
              <a:spcAft>
                <a:spcPts val="0"/>
              </a:spcAft>
              <a:buClr>
                <a:schemeClr val="lt1"/>
              </a:buClr>
              <a:buSzPts val="1800"/>
              <a:buChar char="•"/>
              <a:defRPr sz="1800">
                <a:solidFill>
                  <a:schemeClr val="lt1"/>
                </a:solidFill>
              </a:defRPr>
            </a:lvl5pPr>
            <a:lvl6pPr marL="2743200" lvl="5" indent="-342900" algn="l" rtl="0">
              <a:lnSpc>
                <a:spcPct val="100000"/>
              </a:lnSpc>
              <a:spcBef>
                <a:spcPts val="400"/>
              </a:spcBef>
              <a:spcAft>
                <a:spcPts val="0"/>
              </a:spcAft>
              <a:buClr>
                <a:schemeClr val="lt1"/>
              </a:buClr>
              <a:buSzPts val="1800"/>
              <a:buChar char="–"/>
              <a:defRPr sz="1800">
                <a:solidFill>
                  <a:schemeClr val="lt1"/>
                </a:solidFill>
              </a:defRPr>
            </a:lvl6pPr>
            <a:lvl7pPr marL="3200400" lvl="6" indent="-342900" algn="l" rtl="0">
              <a:lnSpc>
                <a:spcPct val="100000"/>
              </a:lnSpc>
              <a:spcBef>
                <a:spcPts val="400"/>
              </a:spcBef>
              <a:spcAft>
                <a:spcPts val="0"/>
              </a:spcAft>
              <a:buClr>
                <a:schemeClr val="lt1"/>
              </a:buClr>
              <a:buSzPts val="1800"/>
              <a:buChar char="•"/>
              <a:defRPr sz="1800">
                <a:solidFill>
                  <a:schemeClr val="lt1"/>
                </a:solidFill>
              </a:defRPr>
            </a:lvl7pPr>
            <a:lvl8pPr marL="3657600" lvl="7" indent="-342900" algn="l" rtl="0">
              <a:lnSpc>
                <a:spcPct val="100000"/>
              </a:lnSpc>
              <a:spcBef>
                <a:spcPts val="400"/>
              </a:spcBef>
              <a:spcAft>
                <a:spcPts val="0"/>
              </a:spcAft>
              <a:buClr>
                <a:schemeClr val="lt1"/>
              </a:buClr>
              <a:buSzPts val="1800"/>
              <a:buChar char="–"/>
              <a:defRPr sz="1800">
                <a:solidFill>
                  <a:schemeClr val="lt1"/>
                </a:solidFill>
              </a:defRPr>
            </a:lvl8pPr>
            <a:lvl9pPr marL="4114800" lvl="8" indent="-342900" algn="l" rtl="0">
              <a:lnSpc>
                <a:spcPct val="100000"/>
              </a:lnSpc>
              <a:spcBef>
                <a:spcPts val="400"/>
              </a:spcBef>
              <a:spcAft>
                <a:spcPts val="500"/>
              </a:spcAft>
              <a:buClr>
                <a:schemeClr val="lt1"/>
              </a:buClr>
              <a:buSzPts val="1800"/>
              <a:buChar char="•"/>
              <a:defRPr sz="1800">
                <a:solidFill>
                  <a:schemeClr val="lt1"/>
                </a:solidFill>
              </a:defRPr>
            </a:lvl9pPr>
          </a:lstStyle>
          <a:p>
            <a:endParaRPr/>
          </a:p>
        </p:txBody>
      </p:sp>
      <p:sp>
        <p:nvSpPr>
          <p:cNvPr id="1352" name="Google Shape;1352;p245"/>
          <p:cNvSpPr txBox="1">
            <a:spLocks noGrp="1"/>
          </p:cNvSpPr>
          <p:nvPr>
            <p:ph type="body" idx="2"/>
          </p:nvPr>
        </p:nvSpPr>
        <p:spPr>
          <a:xfrm>
            <a:off x="182563" y="1668780"/>
            <a:ext cx="8778900" cy="29238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0"/>
              </a:spcBef>
              <a:spcAft>
                <a:spcPts val="0"/>
              </a:spcAft>
              <a:buClr>
                <a:schemeClr val="dk1"/>
              </a:buClr>
              <a:buSzPts val="1800"/>
              <a:buChar char="•"/>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100000"/>
              </a:lnSpc>
              <a:spcBef>
                <a:spcPts val="400"/>
              </a:spcBef>
              <a:spcAft>
                <a:spcPts val="0"/>
              </a:spcAft>
              <a:buClr>
                <a:schemeClr val="dk1"/>
              </a:buClr>
              <a:buSzPts val="1800"/>
              <a:buChar char="–"/>
              <a:defRPr/>
            </a:lvl6pPr>
            <a:lvl7pPr marL="3200400" lvl="6" indent="-342900" algn="l" rtl="0">
              <a:lnSpc>
                <a:spcPct val="100000"/>
              </a:lnSpc>
              <a:spcBef>
                <a:spcPts val="400"/>
              </a:spcBef>
              <a:spcAft>
                <a:spcPts val="0"/>
              </a:spcAft>
              <a:buClr>
                <a:schemeClr val="dk1"/>
              </a:buClr>
              <a:buSzPts val="1800"/>
              <a:buChar char="•"/>
              <a:defRPr/>
            </a:lvl7pPr>
            <a:lvl8pPr marL="3657600" lvl="7" indent="-342900" algn="l" rtl="0">
              <a:lnSpc>
                <a:spcPct val="100000"/>
              </a:lnSpc>
              <a:spcBef>
                <a:spcPts val="400"/>
              </a:spcBef>
              <a:spcAft>
                <a:spcPts val="0"/>
              </a:spcAft>
              <a:buClr>
                <a:schemeClr val="dk1"/>
              </a:buClr>
              <a:buSzPts val="1800"/>
              <a:buChar char="–"/>
              <a:defRPr/>
            </a:lvl8pPr>
            <a:lvl9pPr marL="4114800" lvl="8" indent="-342900" algn="l" rtl="0">
              <a:lnSpc>
                <a:spcPct val="100000"/>
              </a:lnSpc>
              <a:spcBef>
                <a:spcPts val="400"/>
              </a:spcBef>
              <a:spcAft>
                <a:spcPts val="500"/>
              </a:spcAft>
              <a:buClr>
                <a:schemeClr val="dk1"/>
              </a:buClr>
              <a:buSzPts val="1800"/>
              <a:buChar char="•"/>
              <a:defRPr/>
            </a:lvl9pPr>
          </a:lstStyle>
          <a:p>
            <a:endParaRPr/>
          </a:p>
        </p:txBody>
      </p:sp>
      <p:sp>
        <p:nvSpPr>
          <p:cNvPr id="1353" name="Google Shape;1353;p245"/>
          <p:cNvSpPr txBox="1">
            <a:spLocks noGrp="1"/>
          </p:cNvSpPr>
          <p:nvPr>
            <p:ph type="body" idx="3"/>
          </p:nvPr>
        </p:nvSpPr>
        <p:spPr>
          <a:xfrm>
            <a:off x="174943" y="953135"/>
            <a:ext cx="8778900" cy="455700"/>
          </a:xfrm>
          <a:prstGeom prst="rect">
            <a:avLst/>
          </a:prstGeom>
          <a:noFill/>
          <a:ln>
            <a:noFill/>
          </a:ln>
        </p:spPr>
        <p:txBody>
          <a:bodyPr spcFirstLastPara="1" wrap="square" lIns="91425" tIns="45700" rIns="91425" bIns="45700" anchor="ctr" anchorCtr="0">
            <a:noAutofit/>
          </a:bodyPr>
          <a:lstStyle>
            <a:lvl1pPr marL="457200" lvl="0" indent="-228600" algn="l" rtl="0">
              <a:lnSpc>
                <a:spcPct val="80000"/>
              </a:lnSpc>
              <a:spcBef>
                <a:spcPts val="0"/>
              </a:spcBef>
              <a:spcAft>
                <a:spcPts val="0"/>
              </a:spcAft>
              <a:buClr>
                <a:schemeClr val="accent3"/>
              </a:buClr>
              <a:buSzPts val="1800"/>
              <a:buNone/>
              <a:defRPr sz="1800" b="1">
                <a:solidFill>
                  <a:schemeClr val="accent3"/>
                </a:solidFil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100000"/>
              </a:lnSpc>
              <a:spcBef>
                <a:spcPts val="400"/>
              </a:spcBef>
              <a:spcAft>
                <a:spcPts val="0"/>
              </a:spcAft>
              <a:buClr>
                <a:schemeClr val="dk1"/>
              </a:buClr>
              <a:buSzPts val="1800"/>
              <a:buChar char="–"/>
              <a:defRPr/>
            </a:lvl6pPr>
            <a:lvl7pPr marL="3200400" lvl="6" indent="-342900" algn="l" rtl="0">
              <a:lnSpc>
                <a:spcPct val="100000"/>
              </a:lnSpc>
              <a:spcBef>
                <a:spcPts val="400"/>
              </a:spcBef>
              <a:spcAft>
                <a:spcPts val="0"/>
              </a:spcAft>
              <a:buClr>
                <a:schemeClr val="dk1"/>
              </a:buClr>
              <a:buSzPts val="1800"/>
              <a:buChar char="•"/>
              <a:defRPr/>
            </a:lvl7pPr>
            <a:lvl8pPr marL="3657600" lvl="7" indent="-342900" algn="l" rtl="0">
              <a:lnSpc>
                <a:spcPct val="100000"/>
              </a:lnSpc>
              <a:spcBef>
                <a:spcPts val="400"/>
              </a:spcBef>
              <a:spcAft>
                <a:spcPts val="0"/>
              </a:spcAft>
              <a:buClr>
                <a:schemeClr val="dk1"/>
              </a:buClr>
              <a:buSzPts val="1800"/>
              <a:buChar char="–"/>
              <a:defRPr/>
            </a:lvl8pPr>
            <a:lvl9pPr marL="4114800" lvl="8" indent="-342900" algn="l" rtl="0">
              <a:lnSpc>
                <a:spcPct val="100000"/>
              </a:lnSpc>
              <a:spcBef>
                <a:spcPts val="400"/>
              </a:spcBef>
              <a:spcAft>
                <a:spcPts val="500"/>
              </a:spcAft>
              <a:buClr>
                <a:schemeClr val="dk1"/>
              </a:buClr>
              <a:buSzPts val="1800"/>
              <a:buChar char="•"/>
              <a:defRPr/>
            </a:lvl9pPr>
          </a:lstStyle>
          <a:p>
            <a:endParaRPr/>
          </a:p>
        </p:txBody>
      </p:sp>
      <p:sp>
        <p:nvSpPr>
          <p:cNvPr id="1354" name="Google Shape;1354;p245"/>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rtl="0">
              <a:buNone/>
              <a:defRPr sz="1300">
                <a:solidFill>
                  <a:schemeClr val="lt1"/>
                </a:solidFill>
                <a:latin typeface="Helvetica Neue"/>
                <a:ea typeface="Helvetica Neue"/>
                <a:cs typeface="Helvetica Neue"/>
                <a:sym typeface="Helvetica Neue"/>
              </a:defRPr>
            </a:lvl1pPr>
            <a:lvl2pPr lvl="1" rtl="0">
              <a:buNone/>
              <a:defRPr sz="1300">
                <a:solidFill>
                  <a:schemeClr val="lt1"/>
                </a:solidFill>
                <a:latin typeface="Helvetica Neue"/>
                <a:ea typeface="Helvetica Neue"/>
                <a:cs typeface="Helvetica Neue"/>
                <a:sym typeface="Helvetica Neue"/>
              </a:defRPr>
            </a:lvl2pPr>
            <a:lvl3pPr lvl="2" rtl="0">
              <a:buNone/>
              <a:defRPr sz="1300">
                <a:solidFill>
                  <a:schemeClr val="lt1"/>
                </a:solidFill>
                <a:latin typeface="Helvetica Neue"/>
                <a:ea typeface="Helvetica Neue"/>
                <a:cs typeface="Helvetica Neue"/>
                <a:sym typeface="Helvetica Neue"/>
              </a:defRPr>
            </a:lvl3pPr>
            <a:lvl4pPr lvl="3" rtl="0">
              <a:buNone/>
              <a:defRPr sz="1300">
                <a:solidFill>
                  <a:schemeClr val="lt1"/>
                </a:solidFill>
                <a:latin typeface="Helvetica Neue"/>
                <a:ea typeface="Helvetica Neue"/>
                <a:cs typeface="Helvetica Neue"/>
                <a:sym typeface="Helvetica Neue"/>
              </a:defRPr>
            </a:lvl4pPr>
            <a:lvl5pPr lvl="4" rtl="0">
              <a:buNone/>
              <a:defRPr sz="1300">
                <a:solidFill>
                  <a:schemeClr val="lt1"/>
                </a:solidFill>
                <a:latin typeface="Helvetica Neue"/>
                <a:ea typeface="Helvetica Neue"/>
                <a:cs typeface="Helvetica Neue"/>
                <a:sym typeface="Helvetica Neue"/>
              </a:defRPr>
            </a:lvl5pPr>
            <a:lvl6pPr lvl="5" rtl="0">
              <a:buNone/>
              <a:defRPr sz="1300">
                <a:solidFill>
                  <a:schemeClr val="lt1"/>
                </a:solidFill>
                <a:latin typeface="Helvetica Neue"/>
                <a:ea typeface="Helvetica Neue"/>
                <a:cs typeface="Helvetica Neue"/>
                <a:sym typeface="Helvetica Neue"/>
              </a:defRPr>
            </a:lvl6pPr>
            <a:lvl7pPr lvl="6" rtl="0">
              <a:buNone/>
              <a:defRPr sz="1300">
                <a:solidFill>
                  <a:schemeClr val="lt1"/>
                </a:solidFill>
                <a:latin typeface="Helvetica Neue"/>
                <a:ea typeface="Helvetica Neue"/>
                <a:cs typeface="Helvetica Neue"/>
                <a:sym typeface="Helvetica Neue"/>
              </a:defRPr>
            </a:lvl7pPr>
            <a:lvl8pPr lvl="7" rtl="0">
              <a:buNone/>
              <a:defRPr sz="1300">
                <a:solidFill>
                  <a:schemeClr val="lt1"/>
                </a:solidFill>
                <a:latin typeface="Helvetica Neue"/>
                <a:ea typeface="Helvetica Neue"/>
                <a:cs typeface="Helvetica Neue"/>
                <a:sym typeface="Helvetica Neue"/>
              </a:defRPr>
            </a:lvl8pPr>
            <a:lvl9pPr lvl="8" rtl="0">
              <a:buNone/>
              <a:defRPr sz="1300">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Blank">
  <p:cSld name="BLANK_3">
    <p:spTree>
      <p:nvGrpSpPr>
        <p:cNvPr id="1" name="Shape 1355"/>
        <p:cNvGrpSpPr/>
        <p:nvPr/>
      </p:nvGrpSpPr>
      <p:grpSpPr>
        <a:xfrm>
          <a:off x="0" y="0"/>
          <a:ext cx="0" cy="0"/>
          <a:chOff x="0" y="0"/>
          <a:chExt cx="0" cy="0"/>
        </a:xfrm>
      </p:grpSpPr>
      <p:sp>
        <p:nvSpPr>
          <p:cNvPr id="1356" name="Google Shape;1356;p24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357" name="Google Shape;1357;p24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358" name="Google Shape;1358;p24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600"/>
              <a:buFont typeface="Arial"/>
              <a:buNone/>
              <a:defRPr sz="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Agenda 1">
  <p:cSld name="OBJECT_4">
    <p:spTree>
      <p:nvGrpSpPr>
        <p:cNvPr id="1" name="Shape 1359"/>
        <p:cNvGrpSpPr/>
        <p:nvPr/>
      </p:nvGrpSpPr>
      <p:grpSpPr>
        <a:xfrm>
          <a:off x="0" y="0"/>
          <a:ext cx="0" cy="0"/>
          <a:chOff x="0" y="0"/>
          <a:chExt cx="0" cy="0"/>
        </a:xfrm>
      </p:grpSpPr>
      <p:sp>
        <p:nvSpPr>
          <p:cNvPr id="1360" name="Google Shape;1360;p247"/>
          <p:cNvSpPr txBox="1">
            <a:spLocks noGrp="1"/>
          </p:cNvSpPr>
          <p:nvPr>
            <p:ph type="title"/>
          </p:nvPr>
        </p:nvSpPr>
        <p:spPr>
          <a:xfrm>
            <a:off x="329184" y="274320"/>
            <a:ext cx="8479500" cy="313800"/>
          </a:xfrm>
          <a:prstGeom prst="rect">
            <a:avLst/>
          </a:prstGeom>
          <a:noFill/>
          <a:ln>
            <a:noFill/>
          </a:ln>
        </p:spPr>
        <p:txBody>
          <a:bodyPr spcFirstLastPara="1" wrap="square" lIns="0" tIns="0" rIns="0" bIns="0" anchor="t" anchorCtr="0">
            <a:spAutoFit/>
          </a:bodyPr>
          <a:lstStyle>
            <a:lvl1pPr lvl="0" algn="l" rtl="0">
              <a:lnSpc>
                <a:spcPct val="100000"/>
              </a:lnSpc>
              <a:spcBef>
                <a:spcPts val="0"/>
              </a:spcBef>
              <a:spcAft>
                <a:spcPts val="0"/>
              </a:spcAft>
              <a:buSzPts val="2500"/>
              <a:buFont typeface="Helvetica Neue Light"/>
              <a:buNone/>
              <a:defRPr sz="2100">
                <a:latin typeface="Helvetica Neue Light"/>
                <a:ea typeface="Helvetica Neue Light"/>
                <a:cs typeface="Helvetica Neue Light"/>
                <a:sym typeface="Helvetica Neue Light"/>
              </a:defRPr>
            </a:lvl1pPr>
            <a:lvl2pPr lvl="1" algn="l" rtl="0">
              <a:lnSpc>
                <a:spcPct val="100000"/>
              </a:lnSpc>
              <a:spcBef>
                <a:spcPts val="0"/>
              </a:spcBef>
              <a:spcAft>
                <a:spcPts val="0"/>
              </a:spcAft>
              <a:buClr>
                <a:schemeClr val="dk1"/>
              </a:buClr>
              <a:buSzPts val="2100"/>
              <a:buFont typeface="Helvetica Neue Light"/>
              <a:buNone/>
              <a:defRPr sz="2100">
                <a:solidFill>
                  <a:schemeClr val="dk1"/>
                </a:solidFill>
                <a:latin typeface="Helvetica Neue Light"/>
                <a:ea typeface="Helvetica Neue Light"/>
                <a:cs typeface="Helvetica Neue Light"/>
                <a:sym typeface="Helvetica Neue Light"/>
              </a:defRPr>
            </a:lvl2pPr>
            <a:lvl3pPr lvl="2" algn="l" rtl="0">
              <a:lnSpc>
                <a:spcPct val="100000"/>
              </a:lnSpc>
              <a:spcBef>
                <a:spcPts val="0"/>
              </a:spcBef>
              <a:spcAft>
                <a:spcPts val="0"/>
              </a:spcAft>
              <a:buClr>
                <a:schemeClr val="dk1"/>
              </a:buClr>
              <a:buSzPts val="2100"/>
              <a:buFont typeface="Helvetica Neue Light"/>
              <a:buNone/>
              <a:defRPr sz="2100">
                <a:solidFill>
                  <a:schemeClr val="dk1"/>
                </a:solidFill>
                <a:latin typeface="Helvetica Neue Light"/>
                <a:ea typeface="Helvetica Neue Light"/>
                <a:cs typeface="Helvetica Neue Light"/>
                <a:sym typeface="Helvetica Neue Light"/>
              </a:defRPr>
            </a:lvl3pPr>
            <a:lvl4pPr lvl="3" algn="l" rtl="0">
              <a:lnSpc>
                <a:spcPct val="100000"/>
              </a:lnSpc>
              <a:spcBef>
                <a:spcPts val="0"/>
              </a:spcBef>
              <a:spcAft>
                <a:spcPts val="0"/>
              </a:spcAft>
              <a:buClr>
                <a:schemeClr val="dk1"/>
              </a:buClr>
              <a:buSzPts val="2100"/>
              <a:buFont typeface="Helvetica Neue Light"/>
              <a:buNone/>
              <a:defRPr sz="2100">
                <a:solidFill>
                  <a:schemeClr val="dk1"/>
                </a:solidFill>
                <a:latin typeface="Helvetica Neue Light"/>
                <a:ea typeface="Helvetica Neue Light"/>
                <a:cs typeface="Helvetica Neue Light"/>
                <a:sym typeface="Helvetica Neue Light"/>
              </a:defRPr>
            </a:lvl4pPr>
            <a:lvl5pPr lvl="4" algn="l" rtl="0">
              <a:lnSpc>
                <a:spcPct val="100000"/>
              </a:lnSpc>
              <a:spcBef>
                <a:spcPts val="0"/>
              </a:spcBef>
              <a:spcAft>
                <a:spcPts val="0"/>
              </a:spcAft>
              <a:buClr>
                <a:schemeClr val="dk1"/>
              </a:buClr>
              <a:buSzPts val="2100"/>
              <a:buFont typeface="Helvetica Neue Light"/>
              <a:buNone/>
              <a:defRPr sz="2100">
                <a:solidFill>
                  <a:schemeClr val="dk1"/>
                </a:solidFill>
                <a:latin typeface="Helvetica Neue Light"/>
                <a:ea typeface="Helvetica Neue Light"/>
                <a:cs typeface="Helvetica Neue Light"/>
                <a:sym typeface="Helvetica Neue Light"/>
              </a:defRPr>
            </a:lvl5pPr>
            <a:lvl6pPr lvl="5" algn="l" rtl="0">
              <a:lnSpc>
                <a:spcPct val="100000"/>
              </a:lnSpc>
              <a:spcBef>
                <a:spcPts val="0"/>
              </a:spcBef>
              <a:spcAft>
                <a:spcPts val="0"/>
              </a:spcAft>
              <a:buClr>
                <a:schemeClr val="dk1"/>
              </a:buClr>
              <a:buSzPts val="2100"/>
              <a:buFont typeface="Helvetica Neue Light"/>
              <a:buNone/>
              <a:defRPr sz="2100">
                <a:solidFill>
                  <a:schemeClr val="dk1"/>
                </a:solidFill>
                <a:latin typeface="Helvetica Neue Light"/>
                <a:ea typeface="Helvetica Neue Light"/>
                <a:cs typeface="Helvetica Neue Light"/>
                <a:sym typeface="Helvetica Neue Light"/>
              </a:defRPr>
            </a:lvl6pPr>
            <a:lvl7pPr lvl="6" algn="l" rtl="0">
              <a:lnSpc>
                <a:spcPct val="100000"/>
              </a:lnSpc>
              <a:spcBef>
                <a:spcPts val="0"/>
              </a:spcBef>
              <a:spcAft>
                <a:spcPts val="0"/>
              </a:spcAft>
              <a:buClr>
                <a:schemeClr val="dk1"/>
              </a:buClr>
              <a:buSzPts val="2100"/>
              <a:buFont typeface="Helvetica Neue Light"/>
              <a:buNone/>
              <a:defRPr sz="2100">
                <a:solidFill>
                  <a:schemeClr val="dk1"/>
                </a:solidFill>
                <a:latin typeface="Helvetica Neue Light"/>
                <a:ea typeface="Helvetica Neue Light"/>
                <a:cs typeface="Helvetica Neue Light"/>
                <a:sym typeface="Helvetica Neue Light"/>
              </a:defRPr>
            </a:lvl7pPr>
            <a:lvl8pPr lvl="7" algn="l" rtl="0">
              <a:lnSpc>
                <a:spcPct val="100000"/>
              </a:lnSpc>
              <a:spcBef>
                <a:spcPts val="0"/>
              </a:spcBef>
              <a:spcAft>
                <a:spcPts val="0"/>
              </a:spcAft>
              <a:buClr>
                <a:schemeClr val="dk1"/>
              </a:buClr>
              <a:buSzPts val="2100"/>
              <a:buFont typeface="Helvetica Neue Light"/>
              <a:buNone/>
              <a:defRPr sz="2100">
                <a:solidFill>
                  <a:schemeClr val="dk1"/>
                </a:solidFill>
                <a:latin typeface="Helvetica Neue Light"/>
                <a:ea typeface="Helvetica Neue Light"/>
                <a:cs typeface="Helvetica Neue Light"/>
                <a:sym typeface="Helvetica Neue Light"/>
              </a:defRPr>
            </a:lvl8pPr>
            <a:lvl9pPr lvl="8" algn="l" rtl="0">
              <a:lnSpc>
                <a:spcPct val="100000"/>
              </a:lnSpc>
              <a:spcBef>
                <a:spcPts val="0"/>
              </a:spcBef>
              <a:spcAft>
                <a:spcPts val="0"/>
              </a:spcAft>
              <a:buClr>
                <a:schemeClr val="dk1"/>
              </a:buClr>
              <a:buSzPts val="2100"/>
              <a:buFont typeface="Helvetica Neue Light"/>
              <a:buNone/>
              <a:defRPr sz="2100">
                <a:solidFill>
                  <a:schemeClr val="dk1"/>
                </a:solidFill>
                <a:latin typeface="Helvetica Neue Light"/>
                <a:ea typeface="Helvetica Neue Light"/>
                <a:cs typeface="Helvetica Neue Light"/>
                <a:sym typeface="Helvetica Neue Light"/>
              </a:defRPr>
            </a:lvl9pPr>
          </a:lstStyle>
          <a:p>
            <a:endParaRPr/>
          </a:p>
        </p:txBody>
      </p:sp>
      <p:sp>
        <p:nvSpPr>
          <p:cNvPr id="1361" name="Google Shape;1361;p247"/>
          <p:cNvSpPr txBox="1"/>
          <p:nvPr/>
        </p:nvSpPr>
        <p:spPr>
          <a:xfrm>
            <a:off x="6164461" y="4903470"/>
            <a:ext cx="2648100" cy="102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chemeClr val="dk1"/>
                </a:solidFill>
                <a:latin typeface="Helvetica Neue"/>
                <a:ea typeface="Helvetica Neue"/>
                <a:cs typeface="Helvetica Neue"/>
                <a:sym typeface="Helvetica Neue"/>
              </a:rPr>
              <a:t>Slide </a:t>
            </a:r>
            <a:fld id="{00000000-1234-1234-1234-123412341234}" type="slidenum">
              <a:rPr lang="en" sz="600" b="1" i="0" u="none" strike="noStrike" cap="none">
                <a:solidFill>
                  <a:schemeClr val="dk1"/>
                </a:solidFill>
                <a:latin typeface="Helvetica Neue"/>
                <a:ea typeface="Helvetica Neue"/>
                <a:cs typeface="Helvetica Neue"/>
                <a:sym typeface="Helvetica Neue"/>
              </a:rPr>
              <a:t>‹#›</a:t>
            </a:fld>
            <a:endParaRPr sz="600" b="1" i="0" u="none" strike="noStrike" cap="none">
              <a:solidFill>
                <a:schemeClr val="dk1"/>
              </a:solidFill>
              <a:latin typeface="Helvetica Neue"/>
              <a:ea typeface="Helvetica Neue"/>
              <a:cs typeface="Helvetica Neue"/>
              <a:sym typeface="Helvetica Neue"/>
            </a:endParaRPr>
          </a:p>
        </p:txBody>
      </p:sp>
      <p:sp>
        <p:nvSpPr>
          <p:cNvPr id="1362" name="Google Shape;1362;p247"/>
          <p:cNvSpPr txBox="1"/>
          <p:nvPr/>
        </p:nvSpPr>
        <p:spPr>
          <a:xfrm>
            <a:off x="331654" y="4903470"/>
            <a:ext cx="2648100" cy="1029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Helvetica Neue"/>
                <a:ea typeface="Helvetica Neue"/>
                <a:cs typeface="Helvetica Neue"/>
                <a:sym typeface="Helvetica Neue"/>
              </a:rPr>
              <a:t>PwC - McLane:</a:t>
            </a:r>
            <a:r>
              <a:rPr lang="en" sz="600" b="0" i="0" u="none" strike="noStrike" cap="none">
                <a:solidFill>
                  <a:schemeClr val="dk1"/>
                </a:solidFill>
                <a:latin typeface="Helvetica Neue"/>
                <a:ea typeface="Helvetica Neue"/>
                <a:cs typeface="Helvetica Neue"/>
                <a:sym typeface="Helvetica Neue"/>
              </a:rPr>
              <a:t>: E-Commerce Strategy Proposal</a:t>
            </a:r>
            <a:endParaRPr sz="600" b="0" i="0" u="none" strike="noStrike" cap="none">
              <a:solidFill>
                <a:schemeClr val="dk1"/>
              </a:solidFill>
              <a:latin typeface="Helvetica Neue"/>
              <a:ea typeface="Helvetica Neue"/>
              <a:cs typeface="Helvetica Neue"/>
              <a:sym typeface="Helvetica Neue"/>
            </a:endParaRPr>
          </a:p>
        </p:txBody>
      </p:sp>
      <p:sp>
        <p:nvSpPr>
          <p:cNvPr id="1363" name="Google Shape;1363;p247"/>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rtl="0">
              <a:buNone/>
              <a:defRPr sz="1300">
                <a:latin typeface="Helvetica Neue"/>
                <a:ea typeface="Helvetica Neue"/>
                <a:cs typeface="Helvetica Neue"/>
                <a:sym typeface="Helvetica Neue"/>
              </a:defRPr>
            </a:lvl1pPr>
            <a:lvl2pPr lvl="1" rtl="0">
              <a:buNone/>
              <a:defRPr sz="1300">
                <a:latin typeface="Helvetica Neue"/>
                <a:ea typeface="Helvetica Neue"/>
                <a:cs typeface="Helvetica Neue"/>
                <a:sym typeface="Helvetica Neue"/>
              </a:defRPr>
            </a:lvl2pPr>
            <a:lvl3pPr lvl="2" rtl="0">
              <a:buNone/>
              <a:defRPr sz="1300">
                <a:latin typeface="Helvetica Neue"/>
                <a:ea typeface="Helvetica Neue"/>
                <a:cs typeface="Helvetica Neue"/>
                <a:sym typeface="Helvetica Neue"/>
              </a:defRPr>
            </a:lvl3pPr>
            <a:lvl4pPr lvl="3" rtl="0">
              <a:buNone/>
              <a:defRPr sz="1300">
                <a:latin typeface="Helvetica Neue"/>
                <a:ea typeface="Helvetica Neue"/>
                <a:cs typeface="Helvetica Neue"/>
                <a:sym typeface="Helvetica Neue"/>
              </a:defRPr>
            </a:lvl4pPr>
            <a:lvl5pPr lvl="4" rtl="0">
              <a:buNone/>
              <a:defRPr sz="1300">
                <a:latin typeface="Helvetica Neue"/>
                <a:ea typeface="Helvetica Neue"/>
                <a:cs typeface="Helvetica Neue"/>
                <a:sym typeface="Helvetica Neue"/>
              </a:defRPr>
            </a:lvl5pPr>
            <a:lvl6pPr lvl="5" rtl="0">
              <a:buNone/>
              <a:defRPr sz="1300">
                <a:latin typeface="Helvetica Neue"/>
                <a:ea typeface="Helvetica Neue"/>
                <a:cs typeface="Helvetica Neue"/>
                <a:sym typeface="Helvetica Neue"/>
              </a:defRPr>
            </a:lvl6pPr>
            <a:lvl7pPr lvl="6" rtl="0">
              <a:buNone/>
              <a:defRPr sz="1300">
                <a:latin typeface="Helvetica Neue"/>
                <a:ea typeface="Helvetica Neue"/>
                <a:cs typeface="Helvetica Neue"/>
                <a:sym typeface="Helvetica Neue"/>
              </a:defRPr>
            </a:lvl7pPr>
            <a:lvl8pPr lvl="7" rtl="0">
              <a:buNone/>
              <a:defRPr sz="1300">
                <a:latin typeface="Helvetica Neue"/>
                <a:ea typeface="Helvetica Neue"/>
                <a:cs typeface="Helvetica Neue"/>
                <a:sym typeface="Helvetica Neue"/>
              </a:defRPr>
            </a:lvl8pPr>
            <a:lvl9pPr lvl="8" rtl="0">
              <a:buNone/>
              <a:defRPr sz="130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matchingName="Title 2">
  <p:cSld name="Title 2">
    <p:bg>
      <p:bgPr>
        <a:blipFill>
          <a:blip r:embed="rId2">
            <a:alphaModFix/>
          </a:blip>
          <a:stretch>
            <a:fillRect/>
          </a:stretch>
        </a:blipFill>
        <a:effectLst/>
      </p:bgPr>
    </p:bg>
    <p:spTree>
      <p:nvGrpSpPr>
        <p:cNvPr id="1" name="Shape 1364"/>
        <p:cNvGrpSpPr/>
        <p:nvPr/>
      </p:nvGrpSpPr>
      <p:grpSpPr>
        <a:xfrm>
          <a:off x="0" y="0"/>
          <a:ext cx="0" cy="0"/>
          <a:chOff x="0" y="0"/>
          <a:chExt cx="0" cy="0"/>
        </a:xfrm>
      </p:grpSpPr>
      <p:sp>
        <p:nvSpPr>
          <p:cNvPr id="1365" name="Google Shape;1365;p248"/>
          <p:cNvSpPr txBox="1">
            <a:spLocks noGrp="1"/>
          </p:cNvSpPr>
          <p:nvPr>
            <p:ph type="ctrTitle"/>
          </p:nvPr>
        </p:nvSpPr>
        <p:spPr>
          <a:xfrm>
            <a:off x="332194" y="597244"/>
            <a:ext cx="3951000" cy="1953600"/>
          </a:xfrm>
          <a:prstGeom prst="rect">
            <a:avLst/>
          </a:prstGeom>
          <a:noFill/>
          <a:ln>
            <a:noFill/>
          </a:ln>
        </p:spPr>
        <p:txBody>
          <a:bodyPr spcFirstLastPara="1" wrap="square" lIns="0" tIns="0" rIns="0" bIns="0" anchor="ctr" anchorCtr="0">
            <a:noAutofit/>
          </a:bodyPr>
          <a:lstStyle>
            <a:lvl1pPr marR="0" lvl="0" algn="l" rtl="0">
              <a:lnSpc>
                <a:spcPct val="85000"/>
              </a:lnSpc>
              <a:spcBef>
                <a:spcPts val="0"/>
              </a:spcBef>
              <a:spcAft>
                <a:spcPts val="0"/>
              </a:spcAft>
              <a:buClr>
                <a:schemeClr val="dk1"/>
              </a:buClr>
              <a:buSzPts val="3900"/>
              <a:buFont typeface="Georgia"/>
              <a:buNone/>
              <a:defRPr sz="3900" b="0" i="0" u="none" strike="noStrike" cap="none">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366" name="Google Shape;1366;p248"/>
          <p:cNvSpPr txBox="1">
            <a:spLocks noGrp="1"/>
          </p:cNvSpPr>
          <p:nvPr>
            <p:ph type="subTitle" idx="1"/>
          </p:nvPr>
        </p:nvSpPr>
        <p:spPr>
          <a:xfrm>
            <a:off x="332194" y="2619641"/>
            <a:ext cx="2734800" cy="7674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dk1"/>
              </a:buClr>
              <a:buSzPts val="1200"/>
              <a:buNone/>
              <a:defRPr sz="1200" b="1" i="0" u="none" strike="noStrike" cap="none">
                <a:solidFill>
                  <a:schemeClr val="dk1"/>
                </a:solidFill>
              </a:defRPr>
            </a:lvl1pPr>
            <a:lvl2pPr marR="0" lvl="1" algn="l" rtl="0">
              <a:lnSpc>
                <a:spcPct val="100000"/>
              </a:lnSpc>
              <a:spcBef>
                <a:spcPts val="0"/>
              </a:spcBef>
              <a:spcAft>
                <a:spcPts val="0"/>
              </a:spcAft>
              <a:buClr>
                <a:schemeClr val="dk1"/>
              </a:buClr>
              <a:buSzPts val="1200"/>
              <a:buFont typeface="Arial"/>
              <a:buNone/>
              <a:defRPr sz="1200" b="0" i="0" u="none" strike="noStrike" cap="none">
                <a:latin typeface="Arial"/>
                <a:ea typeface="Arial"/>
                <a:cs typeface="Arial"/>
                <a:sym typeface="Arial"/>
              </a:defRPr>
            </a:lvl2pPr>
            <a:lvl3pPr marR="0" lvl="2" algn="l" rtl="0">
              <a:lnSpc>
                <a:spcPct val="100000"/>
              </a:lnSpc>
              <a:spcBef>
                <a:spcPts val="0"/>
              </a:spcBef>
              <a:spcAft>
                <a:spcPts val="0"/>
              </a:spcAft>
              <a:buClr>
                <a:schemeClr val="dk1"/>
              </a:buClr>
              <a:buSzPts val="1200"/>
              <a:buFont typeface="Arial"/>
              <a:buNone/>
              <a:defRPr sz="1200" b="0" i="0" u="none" strike="noStrike" cap="none">
                <a:latin typeface="Arial"/>
                <a:ea typeface="Arial"/>
                <a:cs typeface="Arial"/>
                <a:sym typeface="Arial"/>
              </a:defRPr>
            </a:lvl3pPr>
            <a:lvl4pPr marR="0" lvl="3" algn="l" rtl="0">
              <a:lnSpc>
                <a:spcPct val="100000"/>
              </a:lnSpc>
              <a:spcBef>
                <a:spcPts val="0"/>
              </a:spcBef>
              <a:spcAft>
                <a:spcPts val="0"/>
              </a:spcAft>
              <a:buClr>
                <a:schemeClr val="dk1"/>
              </a:buClr>
              <a:buSzPts val="1200"/>
              <a:buFont typeface="Arial"/>
              <a:buNone/>
              <a:defRPr sz="1200" b="0" i="0" u="none" strike="noStrike" cap="none">
                <a:latin typeface="Arial"/>
                <a:ea typeface="Arial"/>
                <a:cs typeface="Arial"/>
                <a:sym typeface="Arial"/>
              </a:defRPr>
            </a:lvl4pPr>
            <a:lvl5pPr marR="0" lvl="4" algn="l" rtl="0">
              <a:lnSpc>
                <a:spcPct val="100000"/>
              </a:lnSpc>
              <a:spcBef>
                <a:spcPts val="0"/>
              </a:spcBef>
              <a:spcAft>
                <a:spcPts val="0"/>
              </a:spcAft>
              <a:buClr>
                <a:schemeClr val="dk1"/>
              </a:buClr>
              <a:buSzPts val="1200"/>
              <a:buFont typeface="Arial"/>
              <a:buNone/>
              <a:defRPr sz="1200" b="0" i="0" u="none" strike="noStrike" cap="none">
                <a:latin typeface="Arial"/>
                <a:ea typeface="Arial"/>
                <a:cs typeface="Arial"/>
                <a:sym typeface="Arial"/>
              </a:defRPr>
            </a:lvl5pPr>
            <a:lvl6pPr marR="0" lvl="5" algn="l" rtl="0">
              <a:lnSpc>
                <a:spcPct val="100000"/>
              </a:lnSpc>
              <a:spcBef>
                <a:spcPts val="0"/>
              </a:spcBef>
              <a:spcAft>
                <a:spcPts val="0"/>
              </a:spcAft>
              <a:buClr>
                <a:schemeClr val="dk1"/>
              </a:buClr>
              <a:buSzPts val="1200"/>
              <a:buFont typeface="Arial"/>
              <a:buNone/>
              <a:defRPr sz="1200" b="0" i="0" u="none" strike="noStrike" cap="none">
                <a:latin typeface="Arial"/>
                <a:ea typeface="Arial"/>
                <a:cs typeface="Arial"/>
                <a:sym typeface="Arial"/>
              </a:defRPr>
            </a:lvl6pPr>
            <a:lvl7pPr marR="0" lvl="6" algn="l" rtl="0">
              <a:lnSpc>
                <a:spcPct val="100000"/>
              </a:lnSpc>
              <a:spcBef>
                <a:spcPts val="0"/>
              </a:spcBef>
              <a:spcAft>
                <a:spcPts val="0"/>
              </a:spcAft>
              <a:buClr>
                <a:schemeClr val="dk1"/>
              </a:buClr>
              <a:buSzPts val="1200"/>
              <a:buFont typeface="Arial"/>
              <a:buNone/>
              <a:defRPr sz="1200" b="0" i="0" u="none" strike="noStrike" cap="none">
                <a:latin typeface="Arial"/>
                <a:ea typeface="Arial"/>
                <a:cs typeface="Arial"/>
                <a:sym typeface="Arial"/>
              </a:defRPr>
            </a:lvl7pPr>
            <a:lvl8pPr marR="0" lvl="7" algn="l" rtl="0">
              <a:lnSpc>
                <a:spcPct val="100000"/>
              </a:lnSpc>
              <a:spcBef>
                <a:spcPts val="0"/>
              </a:spcBef>
              <a:spcAft>
                <a:spcPts val="0"/>
              </a:spcAft>
              <a:buClr>
                <a:schemeClr val="dk1"/>
              </a:buClr>
              <a:buSzPts val="1200"/>
              <a:buFont typeface="Arial"/>
              <a:buNone/>
              <a:defRPr sz="1200" b="0" i="0" u="none" strike="noStrike" cap="none">
                <a:latin typeface="Arial"/>
                <a:ea typeface="Arial"/>
                <a:cs typeface="Arial"/>
                <a:sym typeface="Arial"/>
              </a:defRPr>
            </a:lvl8pPr>
            <a:lvl9pPr marR="0" lvl="8" algn="l" rtl="0">
              <a:lnSpc>
                <a:spcPct val="100000"/>
              </a:lnSpc>
              <a:spcBef>
                <a:spcPts val="0"/>
              </a:spcBef>
              <a:spcAft>
                <a:spcPts val="0"/>
              </a:spcAft>
              <a:buClr>
                <a:schemeClr val="dk1"/>
              </a:buClr>
              <a:buSzPts val="1200"/>
              <a:buFont typeface="Arial"/>
              <a:buNone/>
              <a:defRPr sz="1200" b="0" i="0" u="none" strike="noStrike" cap="none">
                <a:latin typeface="Arial"/>
                <a:ea typeface="Arial"/>
                <a:cs typeface="Arial"/>
                <a:sym typeface="Arial"/>
              </a:defRPr>
            </a:lvl9pPr>
          </a:lstStyle>
          <a:p>
            <a:endParaRPr/>
          </a:p>
        </p:txBody>
      </p:sp>
      <p:sp>
        <p:nvSpPr>
          <p:cNvPr id="1367" name="Google Shape;1367;p248"/>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rtl="0">
              <a:buNone/>
              <a:defRPr sz="1300">
                <a:latin typeface="Helvetica Neue"/>
                <a:ea typeface="Helvetica Neue"/>
                <a:cs typeface="Helvetica Neue"/>
                <a:sym typeface="Helvetica Neue"/>
              </a:defRPr>
            </a:lvl1pPr>
            <a:lvl2pPr lvl="1" rtl="0">
              <a:buNone/>
              <a:defRPr sz="1300">
                <a:latin typeface="Helvetica Neue"/>
                <a:ea typeface="Helvetica Neue"/>
                <a:cs typeface="Helvetica Neue"/>
                <a:sym typeface="Helvetica Neue"/>
              </a:defRPr>
            </a:lvl2pPr>
            <a:lvl3pPr lvl="2" rtl="0">
              <a:buNone/>
              <a:defRPr sz="1300">
                <a:latin typeface="Helvetica Neue"/>
                <a:ea typeface="Helvetica Neue"/>
                <a:cs typeface="Helvetica Neue"/>
                <a:sym typeface="Helvetica Neue"/>
              </a:defRPr>
            </a:lvl3pPr>
            <a:lvl4pPr lvl="3" rtl="0">
              <a:buNone/>
              <a:defRPr sz="1300">
                <a:latin typeface="Helvetica Neue"/>
                <a:ea typeface="Helvetica Neue"/>
                <a:cs typeface="Helvetica Neue"/>
                <a:sym typeface="Helvetica Neue"/>
              </a:defRPr>
            </a:lvl4pPr>
            <a:lvl5pPr lvl="4" rtl="0">
              <a:buNone/>
              <a:defRPr sz="1300">
                <a:latin typeface="Helvetica Neue"/>
                <a:ea typeface="Helvetica Neue"/>
                <a:cs typeface="Helvetica Neue"/>
                <a:sym typeface="Helvetica Neue"/>
              </a:defRPr>
            </a:lvl5pPr>
            <a:lvl6pPr lvl="5" rtl="0">
              <a:buNone/>
              <a:defRPr sz="1300">
                <a:latin typeface="Helvetica Neue"/>
                <a:ea typeface="Helvetica Neue"/>
                <a:cs typeface="Helvetica Neue"/>
                <a:sym typeface="Helvetica Neue"/>
              </a:defRPr>
            </a:lvl6pPr>
            <a:lvl7pPr lvl="6" rtl="0">
              <a:buNone/>
              <a:defRPr sz="1300">
                <a:latin typeface="Helvetica Neue"/>
                <a:ea typeface="Helvetica Neue"/>
                <a:cs typeface="Helvetica Neue"/>
                <a:sym typeface="Helvetica Neue"/>
              </a:defRPr>
            </a:lvl7pPr>
            <a:lvl8pPr lvl="7" rtl="0">
              <a:buNone/>
              <a:defRPr sz="1300">
                <a:latin typeface="Helvetica Neue"/>
                <a:ea typeface="Helvetica Neue"/>
                <a:cs typeface="Helvetica Neue"/>
                <a:sym typeface="Helvetica Neue"/>
              </a:defRPr>
            </a:lvl8pPr>
            <a:lvl9pPr lvl="8" rtl="0">
              <a:buNone/>
              <a:defRPr sz="130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2">
  <p:cSld name="Title 2">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ctrTitle"/>
          </p:nvPr>
        </p:nvSpPr>
        <p:spPr>
          <a:xfrm>
            <a:off x="332194" y="597244"/>
            <a:ext cx="3951000" cy="1953600"/>
          </a:xfrm>
          <a:prstGeom prst="rect">
            <a:avLst/>
          </a:prstGeom>
          <a:noFill/>
          <a:ln>
            <a:noFill/>
          </a:ln>
        </p:spPr>
        <p:txBody>
          <a:bodyPr spcFirstLastPara="1" wrap="square" lIns="0" tIns="0" rIns="0" bIns="0" anchor="ctr" anchorCtr="0">
            <a:noAutofit/>
          </a:bodyPr>
          <a:lstStyle>
            <a:lvl1pPr marR="0" lvl="0" algn="l" rtl="0">
              <a:lnSpc>
                <a:spcPct val="85000"/>
              </a:lnSpc>
              <a:spcBef>
                <a:spcPts val="0"/>
              </a:spcBef>
              <a:spcAft>
                <a:spcPts val="0"/>
              </a:spcAft>
              <a:buClr>
                <a:schemeClr val="dk1"/>
              </a:buClr>
              <a:buSzPts val="3900"/>
              <a:buFont typeface="Georgia"/>
              <a:buNone/>
              <a:defRPr sz="3900" b="0" i="0" u="none" strike="noStrike" cap="none">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52" name="Google Shape;52;p13"/>
          <p:cNvSpPr txBox="1">
            <a:spLocks noGrp="1"/>
          </p:cNvSpPr>
          <p:nvPr>
            <p:ph type="subTitle" idx="1"/>
          </p:nvPr>
        </p:nvSpPr>
        <p:spPr>
          <a:xfrm>
            <a:off x="332194" y="2619641"/>
            <a:ext cx="2734800" cy="7674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dk1"/>
              </a:buClr>
              <a:buSzPts val="1200"/>
              <a:buNone/>
              <a:defRPr sz="1200" b="1" i="0" u="none" strike="noStrike" cap="none">
                <a:solidFill>
                  <a:schemeClr val="dk1"/>
                </a:solidFill>
              </a:defRPr>
            </a:lvl1pPr>
            <a:lvl2pPr marR="0" lvl="1" algn="l" rtl="0">
              <a:lnSpc>
                <a:spcPct val="100000"/>
              </a:lnSpc>
              <a:spcBef>
                <a:spcPts val="0"/>
              </a:spcBef>
              <a:spcAft>
                <a:spcPts val="0"/>
              </a:spcAft>
              <a:buClr>
                <a:schemeClr val="dk1"/>
              </a:buClr>
              <a:buSzPts val="1200"/>
              <a:buFont typeface="Arial"/>
              <a:buNone/>
              <a:defRPr sz="1200" b="0" i="0" u="none" strike="noStrike" cap="none">
                <a:latin typeface="Arial"/>
                <a:ea typeface="Arial"/>
                <a:cs typeface="Arial"/>
                <a:sym typeface="Arial"/>
              </a:defRPr>
            </a:lvl2pPr>
            <a:lvl3pPr marR="0" lvl="2" algn="l" rtl="0">
              <a:lnSpc>
                <a:spcPct val="100000"/>
              </a:lnSpc>
              <a:spcBef>
                <a:spcPts val="0"/>
              </a:spcBef>
              <a:spcAft>
                <a:spcPts val="0"/>
              </a:spcAft>
              <a:buClr>
                <a:schemeClr val="dk1"/>
              </a:buClr>
              <a:buSzPts val="1200"/>
              <a:buFont typeface="Arial"/>
              <a:buNone/>
              <a:defRPr sz="1200" b="0" i="0" u="none" strike="noStrike" cap="none">
                <a:latin typeface="Arial"/>
                <a:ea typeface="Arial"/>
                <a:cs typeface="Arial"/>
                <a:sym typeface="Arial"/>
              </a:defRPr>
            </a:lvl3pPr>
            <a:lvl4pPr marR="0" lvl="3" algn="l" rtl="0">
              <a:lnSpc>
                <a:spcPct val="100000"/>
              </a:lnSpc>
              <a:spcBef>
                <a:spcPts val="0"/>
              </a:spcBef>
              <a:spcAft>
                <a:spcPts val="0"/>
              </a:spcAft>
              <a:buClr>
                <a:schemeClr val="dk1"/>
              </a:buClr>
              <a:buSzPts val="1200"/>
              <a:buFont typeface="Arial"/>
              <a:buNone/>
              <a:defRPr sz="1200" b="0" i="0" u="none" strike="noStrike" cap="none">
                <a:latin typeface="Arial"/>
                <a:ea typeface="Arial"/>
                <a:cs typeface="Arial"/>
                <a:sym typeface="Arial"/>
              </a:defRPr>
            </a:lvl4pPr>
            <a:lvl5pPr marR="0" lvl="4" algn="l" rtl="0">
              <a:lnSpc>
                <a:spcPct val="100000"/>
              </a:lnSpc>
              <a:spcBef>
                <a:spcPts val="0"/>
              </a:spcBef>
              <a:spcAft>
                <a:spcPts val="0"/>
              </a:spcAft>
              <a:buClr>
                <a:schemeClr val="dk1"/>
              </a:buClr>
              <a:buSzPts val="1200"/>
              <a:buFont typeface="Arial"/>
              <a:buNone/>
              <a:defRPr sz="1200" b="0" i="0" u="none" strike="noStrike" cap="none">
                <a:latin typeface="Arial"/>
                <a:ea typeface="Arial"/>
                <a:cs typeface="Arial"/>
                <a:sym typeface="Arial"/>
              </a:defRPr>
            </a:lvl5pPr>
            <a:lvl6pPr marR="0" lvl="5" algn="l" rtl="0">
              <a:lnSpc>
                <a:spcPct val="100000"/>
              </a:lnSpc>
              <a:spcBef>
                <a:spcPts val="0"/>
              </a:spcBef>
              <a:spcAft>
                <a:spcPts val="0"/>
              </a:spcAft>
              <a:buClr>
                <a:schemeClr val="dk1"/>
              </a:buClr>
              <a:buSzPts val="1200"/>
              <a:buFont typeface="Arial"/>
              <a:buNone/>
              <a:defRPr sz="1200" b="0" i="0" u="none" strike="noStrike" cap="none">
                <a:latin typeface="Arial"/>
                <a:ea typeface="Arial"/>
                <a:cs typeface="Arial"/>
                <a:sym typeface="Arial"/>
              </a:defRPr>
            </a:lvl6pPr>
            <a:lvl7pPr marR="0" lvl="6" algn="l" rtl="0">
              <a:lnSpc>
                <a:spcPct val="100000"/>
              </a:lnSpc>
              <a:spcBef>
                <a:spcPts val="0"/>
              </a:spcBef>
              <a:spcAft>
                <a:spcPts val="0"/>
              </a:spcAft>
              <a:buClr>
                <a:schemeClr val="dk1"/>
              </a:buClr>
              <a:buSzPts val="1200"/>
              <a:buFont typeface="Arial"/>
              <a:buNone/>
              <a:defRPr sz="1200" b="0" i="0" u="none" strike="noStrike" cap="none">
                <a:latin typeface="Arial"/>
                <a:ea typeface="Arial"/>
                <a:cs typeface="Arial"/>
                <a:sym typeface="Arial"/>
              </a:defRPr>
            </a:lvl7pPr>
            <a:lvl8pPr marR="0" lvl="7" algn="l" rtl="0">
              <a:lnSpc>
                <a:spcPct val="100000"/>
              </a:lnSpc>
              <a:spcBef>
                <a:spcPts val="0"/>
              </a:spcBef>
              <a:spcAft>
                <a:spcPts val="0"/>
              </a:spcAft>
              <a:buClr>
                <a:schemeClr val="dk1"/>
              </a:buClr>
              <a:buSzPts val="1200"/>
              <a:buFont typeface="Arial"/>
              <a:buNone/>
              <a:defRPr sz="1200" b="0" i="0" u="none" strike="noStrike" cap="none">
                <a:latin typeface="Arial"/>
                <a:ea typeface="Arial"/>
                <a:cs typeface="Arial"/>
                <a:sym typeface="Arial"/>
              </a:defRPr>
            </a:lvl8pPr>
            <a:lvl9pPr marR="0" lvl="8" algn="l" rtl="0">
              <a:lnSpc>
                <a:spcPct val="100000"/>
              </a:lnSpc>
              <a:spcBef>
                <a:spcPts val="0"/>
              </a:spcBef>
              <a:spcAft>
                <a:spcPts val="0"/>
              </a:spcAft>
              <a:buClr>
                <a:schemeClr val="dk1"/>
              </a:buClr>
              <a:buSzPts val="1200"/>
              <a:buFont typeface="Arial"/>
              <a:buNone/>
              <a:defRPr sz="1200" b="0" i="0" u="none" strike="noStrike" cap="none">
                <a:latin typeface="Arial"/>
                <a:ea typeface="Arial"/>
                <a:cs typeface="Arial"/>
                <a:sym typeface="Arial"/>
              </a:defRPr>
            </a:lvl9pPr>
          </a:lstStyle>
          <a:p>
            <a:endParaRPr/>
          </a:p>
        </p:txBody>
      </p:sp>
      <p:sp>
        <p:nvSpPr>
          <p:cNvPr id="53" name="Google Shape;53;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1300">
                <a:latin typeface="Helvetica Neue"/>
                <a:ea typeface="Helvetica Neue"/>
                <a:cs typeface="Helvetica Neue"/>
                <a:sym typeface="Helvetica Neue"/>
              </a:defRPr>
            </a:lvl1pPr>
            <a:lvl2pPr lvl="1" rtl="0">
              <a:buNone/>
              <a:defRPr sz="1300">
                <a:latin typeface="Helvetica Neue"/>
                <a:ea typeface="Helvetica Neue"/>
                <a:cs typeface="Helvetica Neue"/>
                <a:sym typeface="Helvetica Neue"/>
              </a:defRPr>
            </a:lvl2pPr>
            <a:lvl3pPr lvl="2" rtl="0">
              <a:buNone/>
              <a:defRPr sz="1300">
                <a:latin typeface="Helvetica Neue"/>
                <a:ea typeface="Helvetica Neue"/>
                <a:cs typeface="Helvetica Neue"/>
                <a:sym typeface="Helvetica Neue"/>
              </a:defRPr>
            </a:lvl3pPr>
            <a:lvl4pPr lvl="3" rtl="0">
              <a:buNone/>
              <a:defRPr sz="1300">
                <a:latin typeface="Helvetica Neue"/>
                <a:ea typeface="Helvetica Neue"/>
                <a:cs typeface="Helvetica Neue"/>
                <a:sym typeface="Helvetica Neue"/>
              </a:defRPr>
            </a:lvl4pPr>
            <a:lvl5pPr lvl="4" rtl="0">
              <a:buNone/>
              <a:defRPr sz="1300">
                <a:latin typeface="Helvetica Neue"/>
                <a:ea typeface="Helvetica Neue"/>
                <a:cs typeface="Helvetica Neue"/>
                <a:sym typeface="Helvetica Neue"/>
              </a:defRPr>
            </a:lvl5pPr>
            <a:lvl6pPr lvl="5" rtl="0">
              <a:buNone/>
              <a:defRPr sz="1300">
                <a:latin typeface="Helvetica Neue"/>
                <a:ea typeface="Helvetica Neue"/>
                <a:cs typeface="Helvetica Neue"/>
                <a:sym typeface="Helvetica Neue"/>
              </a:defRPr>
            </a:lvl6pPr>
            <a:lvl7pPr lvl="6" rtl="0">
              <a:buNone/>
              <a:defRPr sz="1300">
                <a:latin typeface="Helvetica Neue"/>
                <a:ea typeface="Helvetica Neue"/>
                <a:cs typeface="Helvetica Neue"/>
                <a:sym typeface="Helvetica Neue"/>
              </a:defRPr>
            </a:lvl7pPr>
            <a:lvl8pPr lvl="7" rtl="0">
              <a:buNone/>
              <a:defRPr sz="1300">
                <a:latin typeface="Helvetica Neue"/>
                <a:ea typeface="Helvetica Neue"/>
                <a:cs typeface="Helvetica Neue"/>
                <a:sym typeface="Helvetica Neue"/>
              </a:defRPr>
            </a:lvl8pPr>
            <a:lvl9pPr lvl="8" rtl="0">
              <a:buNone/>
              <a:defRPr sz="130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1368"/>
        <p:cNvGrpSpPr/>
        <p:nvPr/>
      </p:nvGrpSpPr>
      <p:grpSpPr>
        <a:xfrm>
          <a:off x="0" y="0"/>
          <a:ext cx="0" cy="0"/>
          <a:chOff x="0" y="0"/>
          <a:chExt cx="0" cy="0"/>
        </a:xfrm>
      </p:grpSpPr>
      <p:sp>
        <p:nvSpPr>
          <p:cNvPr id="1369" name="Google Shape;1369;p249"/>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rmAutofit/>
          </a:bodyPr>
          <a:lstStyle>
            <a:lvl1pPr lvl="0" algn="l" rtl="0">
              <a:lnSpc>
                <a:spcPct val="85000"/>
              </a:lnSpc>
              <a:spcBef>
                <a:spcPts val="0"/>
              </a:spcBef>
              <a:spcAft>
                <a:spcPts val="0"/>
              </a:spcAft>
              <a:buClr>
                <a:schemeClr val="dk1"/>
              </a:buClr>
              <a:buSzPts val="2400"/>
              <a:buFont typeface="Georgia"/>
              <a:buNone/>
              <a:defRPr/>
            </a:lvl1pPr>
            <a:lvl2pPr lvl="1" algn="l" rtl="0">
              <a:lnSpc>
                <a:spcPct val="100000"/>
              </a:lnSpc>
              <a:spcBef>
                <a:spcPts val="0"/>
              </a:spcBef>
              <a:spcAft>
                <a:spcPts val="0"/>
              </a:spcAft>
              <a:buSzPts val="2300"/>
              <a:buNone/>
              <a:defRPr/>
            </a:lvl2pPr>
            <a:lvl3pPr lvl="2" algn="l" rtl="0">
              <a:lnSpc>
                <a:spcPct val="100000"/>
              </a:lnSpc>
              <a:spcBef>
                <a:spcPts val="0"/>
              </a:spcBef>
              <a:spcAft>
                <a:spcPts val="0"/>
              </a:spcAft>
              <a:buSzPts val="2300"/>
              <a:buNone/>
              <a:defRPr/>
            </a:lvl3pPr>
            <a:lvl4pPr lvl="3" algn="l" rtl="0">
              <a:lnSpc>
                <a:spcPct val="100000"/>
              </a:lnSpc>
              <a:spcBef>
                <a:spcPts val="0"/>
              </a:spcBef>
              <a:spcAft>
                <a:spcPts val="0"/>
              </a:spcAft>
              <a:buSzPts val="2300"/>
              <a:buNone/>
              <a:defRPr/>
            </a:lvl4pPr>
            <a:lvl5pPr lvl="4" algn="l" rtl="0">
              <a:lnSpc>
                <a:spcPct val="100000"/>
              </a:lnSpc>
              <a:spcBef>
                <a:spcPts val="0"/>
              </a:spcBef>
              <a:spcAft>
                <a:spcPts val="0"/>
              </a:spcAft>
              <a:buSzPts val="2300"/>
              <a:buNone/>
              <a:defRPr/>
            </a:lvl5pPr>
            <a:lvl6pPr lvl="5" algn="l" rtl="0">
              <a:lnSpc>
                <a:spcPct val="100000"/>
              </a:lnSpc>
              <a:spcBef>
                <a:spcPts val="0"/>
              </a:spcBef>
              <a:spcAft>
                <a:spcPts val="0"/>
              </a:spcAft>
              <a:buSzPts val="2300"/>
              <a:buNone/>
              <a:defRPr/>
            </a:lvl6pPr>
            <a:lvl7pPr lvl="6" algn="l" rtl="0">
              <a:lnSpc>
                <a:spcPct val="100000"/>
              </a:lnSpc>
              <a:spcBef>
                <a:spcPts val="0"/>
              </a:spcBef>
              <a:spcAft>
                <a:spcPts val="0"/>
              </a:spcAft>
              <a:buSzPts val="2300"/>
              <a:buNone/>
              <a:defRPr/>
            </a:lvl7pPr>
            <a:lvl8pPr lvl="7" algn="l" rtl="0">
              <a:lnSpc>
                <a:spcPct val="100000"/>
              </a:lnSpc>
              <a:spcBef>
                <a:spcPts val="0"/>
              </a:spcBef>
              <a:spcAft>
                <a:spcPts val="0"/>
              </a:spcAft>
              <a:buSzPts val="2300"/>
              <a:buNone/>
              <a:defRPr/>
            </a:lvl8pPr>
            <a:lvl9pPr lvl="8" algn="l" rtl="0">
              <a:lnSpc>
                <a:spcPct val="100000"/>
              </a:lnSpc>
              <a:spcBef>
                <a:spcPts val="0"/>
              </a:spcBef>
              <a:spcAft>
                <a:spcPts val="0"/>
              </a:spcAft>
              <a:buSzPts val="2300"/>
              <a:buNone/>
              <a:defRPr/>
            </a:lvl9pPr>
          </a:lstStyle>
          <a:p>
            <a:endParaRPr/>
          </a:p>
        </p:txBody>
      </p:sp>
      <p:sp>
        <p:nvSpPr>
          <p:cNvPr id="1370" name="Google Shape;1370;p249"/>
          <p:cNvSpPr txBox="1">
            <a:spLocks noGrp="1"/>
          </p:cNvSpPr>
          <p:nvPr>
            <p:ph type="body" idx="1"/>
          </p:nvPr>
        </p:nvSpPr>
        <p:spPr>
          <a:xfrm>
            <a:off x="332185" y="1577340"/>
            <a:ext cx="5563800" cy="3055200"/>
          </a:xfrm>
          <a:prstGeom prst="rect">
            <a:avLst/>
          </a:prstGeom>
          <a:noFill/>
          <a:ln>
            <a:noFill/>
          </a:ln>
        </p:spPr>
        <p:txBody>
          <a:bodyPr spcFirstLastPara="1" wrap="square" lIns="0" tIns="0" rIns="0" bIns="0" anchor="t" anchorCtr="0">
            <a:noAutofit/>
          </a:bodyPr>
          <a:lstStyle>
            <a:lvl1pPr marL="457200" lvl="0" indent="-317500" algn="l" rtl="0">
              <a:lnSpc>
                <a:spcPct val="100000"/>
              </a:lnSpc>
              <a:spcBef>
                <a:spcPts val="0"/>
              </a:spcBef>
              <a:spcAft>
                <a:spcPts val="0"/>
              </a:spcAft>
              <a:buClr>
                <a:schemeClr val="accent1"/>
              </a:buClr>
              <a:buSzPts val="1400"/>
              <a:buChar char="●"/>
              <a:defRPr/>
            </a:lvl1pPr>
            <a:lvl2pPr marL="914400" lvl="1" indent="-317500" algn="l" rtl="0">
              <a:lnSpc>
                <a:spcPct val="100000"/>
              </a:lnSpc>
              <a:spcBef>
                <a:spcPts val="900"/>
              </a:spcBef>
              <a:spcAft>
                <a:spcPts val="0"/>
              </a:spcAft>
              <a:buClr>
                <a:schemeClr val="dk1"/>
              </a:buClr>
              <a:buSzPts val="1400"/>
              <a:buChar char="○"/>
              <a:defRPr/>
            </a:lvl2pPr>
            <a:lvl3pPr marL="1371600" lvl="2" indent="-317500" algn="l" rtl="0">
              <a:lnSpc>
                <a:spcPct val="100000"/>
              </a:lnSpc>
              <a:spcBef>
                <a:spcPts val="500"/>
              </a:spcBef>
              <a:spcAft>
                <a:spcPts val="0"/>
              </a:spcAft>
              <a:buClr>
                <a:schemeClr val="dk1"/>
              </a:buClr>
              <a:buSzPts val="1400"/>
              <a:buChar char="■"/>
              <a:defRPr/>
            </a:lvl3pPr>
            <a:lvl4pPr marL="1828800" lvl="3" indent="-317500" algn="l" rtl="0">
              <a:lnSpc>
                <a:spcPct val="100000"/>
              </a:lnSpc>
              <a:spcBef>
                <a:spcPts val="500"/>
              </a:spcBef>
              <a:spcAft>
                <a:spcPts val="0"/>
              </a:spcAft>
              <a:buClr>
                <a:schemeClr val="dk1"/>
              </a:buClr>
              <a:buSzPts val="1400"/>
              <a:buChar char="●"/>
              <a:defRPr/>
            </a:lvl4pPr>
            <a:lvl5pPr marL="2286000" lvl="4" indent="-317500" algn="l" rtl="0">
              <a:lnSpc>
                <a:spcPct val="100000"/>
              </a:lnSpc>
              <a:spcBef>
                <a:spcPts val="500"/>
              </a:spcBef>
              <a:spcAft>
                <a:spcPts val="0"/>
              </a:spcAft>
              <a:buClr>
                <a:schemeClr val="dk1"/>
              </a:buClr>
              <a:buSzPts val="1400"/>
              <a:buChar char="○"/>
              <a:defRPr/>
            </a:lvl5pPr>
            <a:lvl6pPr marL="2743200" lvl="5" indent="-317500" algn="l" rtl="0">
              <a:lnSpc>
                <a:spcPct val="100000"/>
              </a:lnSpc>
              <a:spcBef>
                <a:spcPts val="5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1371" name="Google Shape;1371;p249"/>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ITLE_AND_BODY_5">
  <p:cSld name="TITLE_AND_BODY_5">
    <p:spTree>
      <p:nvGrpSpPr>
        <p:cNvPr id="1" name="Shape 1372"/>
        <p:cNvGrpSpPr/>
        <p:nvPr/>
      </p:nvGrpSpPr>
      <p:grpSpPr>
        <a:xfrm>
          <a:off x="0" y="0"/>
          <a:ext cx="0" cy="0"/>
          <a:chOff x="0" y="0"/>
          <a:chExt cx="0" cy="0"/>
        </a:xfrm>
      </p:grpSpPr>
      <p:sp>
        <p:nvSpPr>
          <p:cNvPr id="1373" name="Google Shape;1373;p250"/>
          <p:cNvSpPr txBox="1">
            <a:spLocks noGrp="1"/>
          </p:cNvSpPr>
          <p:nvPr>
            <p:ph type="title"/>
          </p:nvPr>
        </p:nvSpPr>
        <p:spPr>
          <a:xfrm>
            <a:off x="311700" y="445025"/>
            <a:ext cx="8520600" cy="572700"/>
          </a:xfrm>
          <a:prstGeom prst="rect">
            <a:avLst/>
          </a:prstGeom>
        </p:spPr>
        <p:txBody>
          <a:bodyPr spcFirstLastPara="1" wrap="square" lIns="0" tIns="0" rIns="0" bIns="0" anchor="t" anchorCtr="0">
            <a:noAutofit/>
          </a:bodyPr>
          <a:lstStyle>
            <a:lvl1pPr lvl="0" rtl="0">
              <a:spcBef>
                <a:spcPts val="0"/>
              </a:spcBef>
              <a:spcAft>
                <a:spcPts val="0"/>
              </a:spcAft>
              <a:buSzPts val="2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74" name="Google Shape;1374;p250"/>
          <p:cNvSpPr txBox="1">
            <a:spLocks noGrp="1"/>
          </p:cNvSpPr>
          <p:nvPr>
            <p:ph type="body" idx="1"/>
          </p:nvPr>
        </p:nvSpPr>
        <p:spPr>
          <a:xfrm>
            <a:off x="311700" y="1152475"/>
            <a:ext cx="8520600" cy="3416400"/>
          </a:xfrm>
          <a:prstGeom prst="rect">
            <a:avLst/>
          </a:prstGeom>
        </p:spPr>
        <p:txBody>
          <a:bodyPr spcFirstLastPara="1" wrap="square" lIns="0" tIns="0" rIns="0" bIns="0" anchor="t" anchorCtr="0">
            <a:noAutofit/>
          </a:bodyPr>
          <a:lstStyle>
            <a:lvl1pPr marL="457200" lvl="0" indent="-304800" rtl="0">
              <a:spcBef>
                <a:spcPts val="0"/>
              </a:spcBef>
              <a:spcAft>
                <a:spcPts val="0"/>
              </a:spcAft>
              <a:buSzPts val="1200"/>
              <a:buChar char="•"/>
              <a:defRPr/>
            </a:lvl1pPr>
            <a:lvl2pPr marL="914400" lvl="1" indent="-304800" rtl="0">
              <a:spcBef>
                <a:spcPts val="500"/>
              </a:spcBef>
              <a:spcAft>
                <a:spcPts val="0"/>
              </a:spcAft>
              <a:buSzPts val="1200"/>
              <a:buChar char="–"/>
              <a:defRPr/>
            </a:lvl2pPr>
            <a:lvl3pPr marL="1371600" lvl="2" indent="-304800" rtl="0">
              <a:spcBef>
                <a:spcPts val="500"/>
              </a:spcBef>
              <a:spcAft>
                <a:spcPts val="0"/>
              </a:spcAft>
              <a:buSzPts val="1200"/>
              <a:buChar char="•"/>
              <a:defRPr/>
            </a:lvl3pPr>
            <a:lvl4pPr marL="1828800" lvl="3" indent="-304800" rtl="0">
              <a:spcBef>
                <a:spcPts val="500"/>
              </a:spcBef>
              <a:spcAft>
                <a:spcPts val="0"/>
              </a:spcAft>
              <a:buSzPts val="1200"/>
              <a:buChar char="–"/>
              <a:defRPr/>
            </a:lvl4pPr>
            <a:lvl5pPr marL="2286000" lvl="4" indent="-304800" rtl="0">
              <a:spcBef>
                <a:spcPts val="500"/>
              </a:spcBef>
              <a:spcAft>
                <a:spcPts val="0"/>
              </a:spcAft>
              <a:buSzPts val="1200"/>
              <a:buChar char="•"/>
              <a:defRPr/>
            </a:lvl5pPr>
            <a:lvl6pPr marL="2743200" lvl="5" indent="-304800" rtl="0">
              <a:spcBef>
                <a:spcPts val="500"/>
              </a:spcBef>
              <a:spcAft>
                <a:spcPts val="0"/>
              </a:spcAft>
              <a:buSzPts val="1200"/>
              <a:buChar char="–"/>
              <a:defRPr/>
            </a:lvl6pPr>
            <a:lvl7pPr marL="3200400" lvl="6" indent="-304800" rtl="0">
              <a:spcBef>
                <a:spcPts val="500"/>
              </a:spcBef>
              <a:spcAft>
                <a:spcPts val="0"/>
              </a:spcAft>
              <a:buSzPts val="1200"/>
              <a:buChar char="•"/>
              <a:defRPr/>
            </a:lvl7pPr>
            <a:lvl8pPr marL="3657600" lvl="7" indent="-304800" rtl="0">
              <a:spcBef>
                <a:spcPts val="500"/>
              </a:spcBef>
              <a:spcAft>
                <a:spcPts val="0"/>
              </a:spcAft>
              <a:buSzPts val="1200"/>
              <a:buChar char="–"/>
              <a:defRPr/>
            </a:lvl8pPr>
            <a:lvl9pPr marL="4114800" lvl="8" indent="-304800" rtl="0">
              <a:spcBef>
                <a:spcPts val="500"/>
              </a:spcBef>
              <a:spcAft>
                <a:spcPts val="500"/>
              </a:spcAft>
              <a:buSzPts val="1200"/>
              <a:buChar char="•"/>
              <a:defRPr/>
            </a:lvl9pPr>
          </a:lstStyle>
          <a:p>
            <a:endParaRPr/>
          </a:p>
        </p:txBody>
      </p:sp>
      <p:sp>
        <p:nvSpPr>
          <p:cNvPr id="1375" name="Google Shape;1375;p250"/>
          <p:cNvSpPr txBox="1"/>
          <p:nvPr/>
        </p:nvSpPr>
        <p:spPr>
          <a:xfrm>
            <a:off x="146950" y="4766925"/>
            <a:ext cx="23604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a:solidFill>
                  <a:schemeClr val="dk1"/>
                </a:solidFill>
                <a:latin typeface="Helvetica Neue"/>
                <a:ea typeface="Helvetica Neue"/>
                <a:cs typeface="Helvetica Neue"/>
                <a:sym typeface="Helvetica Neue"/>
              </a:rPr>
              <a:t>PwC</a:t>
            </a:r>
            <a:r>
              <a:rPr lang="en" sz="800">
                <a:solidFill>
                  <a:schemeClr val="dk1"/>
                </a:solidFill>
                <a:latin typeface="Helvetica Neue"/>
                <a:ea typeface="Helvetica Neue"/>
                <a:cs typeface="Helvetica Neue"/>
                <a:sym typeface="Helvetica Neue"/>
              </a:rPr>
              <a:t> Marketing Value Creation</a:t>
            </a:r>
            <a:endParaRPr sz="800">
              <a:latin typeface="Helvetica Neue"/>
              <a:ea typeface="Helvetica Neue"/>
              <a:cs typeface="Helvetica Neue"/>
              <a:sym typeface="Helvetica Neue"/>
            </a:endParaRPr>
          </a:p>
        </p:txBody>
      </p:sp>
      <p:sp>
        <p:nvSpPr>
          <p:cNvPr id="1376" name="Google Shape;1376;p250"/>
          <p:cNvSpPr txBox="1">
            <a:spLocks noGrp="1"/>
          </p:cNvSpPr>
          <p:nvPr>
            <p:ph type="sldNum" idx="12"/>
          </p:nvPr>
        </p:nvSpPr>
        <p:spPr>
          <a:xfrm>
            <a:off x="8750808" y="4764024"/>
            <a:ext cx="393300" cy="310800"/>
          </a:xfrm>
          <a:prstGeom prst="rect">
            <a:avLst/>
          </a:prstGeom>
        </p:spPr>
        <p:txBody>
          <a:bodyPr spcFirstLastPara="1" wrap="square" lIns="0" tIns="0" rIns="0" bIns="0" anchor="ctr" anchorCtr="0">
            <a:noAutofit/>
          </a:bodyPr>
          <a:lstStyle>
            <a:lvl1pPr lvl="0" algn="ctr" rtl="0">
              <a:buNone/>
              <a:defRPr>
                <a:solidFill>
                  <a:schemeClr val="dk1"/>
                </a:solidFill>
                <a:latin typeface="Helvetica Neue"/>
                <a:ea typeface="Helvetica Neue"/>
                <a:cs typeface="Helvetica Neue"/>
                <a:sym typeface="Helvetica Neue"/>
              </a:defRPr>
            </a:lvl1pPr>
            <a:lvl2pPr lvl="1" algn="ctr" rtl="0">
              <a:buNone/>
              <a:defRPr>
                <a:solidFill>
                  <a:schemeClr val="dk1"/>
                </a:solidFill>
                <a:latin typeface="Helvetica Neue"/>
                <a:ea typeface="Helvetica Neue"/>
                <a:cs typeface="Helvetica Neue"/>
                <a:sym typeface="Helvetica Neue"/>
              </a:defRPr>
            </a:lvl2pPr>
            <a:lvl3pPr lvl="2" algn="ctr" rtl="0">
              <a:buNone/>
              <a:defRPr>
                <a:solidFill>
                  <a:schemeClr val="dk1"/>
                </a:solidFill>
                <a:latin typeface="Helvetica Neue"/>
                <a:ea typeface="Helvetica Neue"/>
                <a:cs typeface="Helvetica Neue"/>
                <a:sym typeface="Helvetica Neue"/>
              </a:defRPr>
            </a:lvl3pPr>
            <a:lvl4pPr lvl="3" algn="ctr" rtl="0">
              <a:buNone/>
              <a:defRPr>
                <a:solidFill>
                  <a:schemeClr val="dk1"/>
                </a:solidFill>
                <a:latin typeface="Helvetica Neue"/>
                <a:ea typeface="Helvetica Neue"/>
                <a:cs typeface="Helvetica Neue"/>
                <a:sym typeface="Helvetica Neue"/>
              </a:defRPr>
            </a:lvl4pPr>
            <a:lvl5pPr lvl="4" algn="ctr" rtl="0">
              <a:buNone/>
              <a:defRPr>
                <a:solidFill>
                  <a:schemeClr val="dk1"/>
                </a:solidFill>
                <a:latin typeface="Helvetica Neue"/>
                <a:ea typeface="Helvetica Neue"/>
                <a:cs typeface="Helvetica Neue"/>
                <a:sym typeface="Helvetica Neue"/>
              </a:defRPr>
            </a:lvl5pPr>
            <a:lvl6pPr lvl="5" algn="ctr" rtl="0">
              <a:buNone/>
              <a:defRPr>
                <a:solidFill>
                  <a:schemeClr val="dk1"/>
                </a:solidFill>
                <a:latin typeface="Helvetica Neue"/>
                <a:ea typeface="Helvetica Neue"/>
                <a:cs typeface="Helvetica Neue"/>
                <a:sym typeface="Helvetica Neue"/>
              </a:defRPr>
            </a:lvl6pPr>
            <a:lvl7pPr lvl="6" algn="ctr" rtl="0">
              <a:buNone/>
              <a:defRPr>
                <a:solidFill>
                  <a:schemeClr val="dk1"/>
                </a:solidFill>
                <a:latin typeface="Helvetica Neue"/>
                <a:ea typeface="Helvetica Neue"/>
                <a:cs typeface="Helvetica Neue"/>
                <a:sym typeface="Helvetica Neue"/>
              </a:defRPr>
            </a:lvl7pPr>
            <a:lvl8pPr lvl="7" algn="ctr" rtl="0">
              <a:buNone/>
              <a:defRPr>
                <a:solidFill>
                  <a:schemeClr val="dk1"/>
                </a:solidFill>
                <a:latin typeface="Helvetica Neue"/>
                <a:ea typeface="Helvetica Neue"/>
                <a:cs typeface="Helvetica Neue"/>
                <a:sym typeface="Helvetica Neue"/>
              </a:defRPr>
            </a:lvl8pPr>
            <a:lvl9pPr lvl="8" algn="ctr" rtl="0">
              <a:buNone/>
              <a:defRPr>
                <a:solidFill>
                  <a:schemeClr val="dk1"/>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EC - HALF PAGE 1">
  <p:cSld name="TITLE_ONLY_4_1_1">
    <p:bg>
      <p:bgPr>
        <a:noFill/>
        <a:effectLst/>
      </p:bgPr>
    </p:bg>
    <p:spTree>
      <p:nvGrpSpPr>
        <p:cNvPr id="1" name="Shape 1377"/>
        <p:cNvGrpSpPr/>
        <p:nvPr/>
      </p:nvGrpSpPr>
      <p:grpSpPr>
        <a:xfrm>
          <a:off x="0" y="0"/>
          <a:ext cx="0" cy="0"/>
          <a:chOff x="0" y="0"/>
          <a:chExt cx="0" cy="0"/>
        </a:xfrm>
      </p:grpSpPr>
      <p:sp>
        <p:nvSpPr>
          <p:cNvPr id="1378" name="Google Shape;1378;p251"/>
          <p:cNvSpPr txBox="1">
            <a:spLocks noGrp="1"/>
          </p:cNvSpPr>
          <p:nvPr>
            <p:ph type="title"/>
          </p:nvPr>
        </p:nvSpPr>
        <p:spPr>
          <a:xfrm>
            <a:off x="332194" y="321469"/>
            <a:ext cx="8479500" cy="506100"/>
          </a:xfrm>
          <a:prstGeom prst="rect">
            <a:avLst/>
          </a:prstGeom>
          <a:noFill/>
          <a:ln>
            <a:noFill/>
          </a:ln>
        </p:spPr>
        <p:txBody>
          <a:bodyPr spcFirstLastPara="1" wrap="square" lIns="27000" tIns="27000" rIns="0" bIns="0" anchor="t" anchorCtr="0">
            <a:noAutofit/>
          </a:bodyPr>
          <a:lstStyle>
            <a:lvl1pPr marR="0" lvl="0" algn="l" rtl="0">
              <a:lnSpc>
                <a:spcPct val="85000"/>
              </a:lnSpc>
              <a:spcBef>
                <a:spcPts val="0"/>
              </a:spcBef>
              <a:spcAft>
                <a:spcPts val="0"/>
              </a:spcAft>
              <a:buClr>
                <a:srgbClr val="000000"/>
              </a:buClr>
              <a:buSzPts val="2400"/>
              <a:buFont typeface="Helvetica Neue Light"/>
              <a:buNone/>
              <a:defRPr i="0" u="none" strike="noStrike" cap="none">
                <a:solidFill>
                  <a:srgbClr val="000000"/>
                </a:solidFill>
                <a:latin typeface="Helvetica Neue Light"/>
                <a:ea typeface="Helvetica Neue Light"/>
                <a:cs typeface="Helvetica Neue Light"/>
                <a:sym typeface="Helvetica Neue Light"/>
              </a:defRPr>
            </a:lvl1pPr>
            <a:lvl2pPr lvl="1" algn="l" rtl="0">
              <a:lnSpc>
                <a:spcPct val="100000"/>
              </a:lnSpc>
              <a:spcBef>
                <a:spcPts val="0"/>
              </a:spcBef>
              <a:spcAft>
                <a:spcPts val="0"/>
              </a:spcAft>
              <a:buSzPts val="2400"/>
              <a:buFont typeface="Helvetica Neue Light"/>
              <a:buNone/>
              <a:defRPr sz="2400">
                <a:latin typeface="Helvetica Neue Light"/>
                <a:ea typeface="Helvetica Neue Light"/>
                <a:cs typeface="Helvetica Neue Light"/>
                <a:sym typeface="Helvetica Neue Light"/>
              </a:defRPr>
            </a:lvl2pPr>
            <a:lvl3pPr lvl="2" algn="l" rtl="0">
              <a:lnSpc>
                <a:spcPct val="100000"/>
              </a:lnSpc>
              <a:spcBef>
                <a:spcPts val="0"/>
              </a:spcBef>
              <a:spcAft>
                <a:spcPts val="0"/>
              </a:spcAft>
              <a:buSzPts val="2400"/>
              <a:buFont typeface="Helvetica Neue Light"/>
              <a:buNone/>
              <a:defRPr sz="2400">
                <a:latin typeface="Helvetica Neue Light"/>
                <a:ea typeface="Helvetica Neue Light"/>
                <a:cs typeface="Helvetica Neue Light"/>
                <a:sym typeface="Helvetica Neue Light"/>
              </a:defRPr>
            </a:lvl3pPr>
            <a:lvl4pPr lvl="3" algn="l" rtl="0">
              <a:lnSpc>
                <a:spcPct val="100000"/>
              </a:lnSpc>
              <a:spcBef>
                <a:spcPts val="0"/>
              </a:spcBef>
              <a:spcAft>
                <a:spcPts val="0"/>
              </a:spcAft>
              <a:buSzPts val="2400"/>
              <a:buFont typeface="Helvetica Neue Light"/>
              <a:buNone/>
              <a:defRPr sz="2400">
                <a:latin typeface="Helvetica Neue Light"/>
                <a:ea typeface="Helvetica Neue Light"/>
                <a:cs typeface="Helvetica Neue Light"/>
                <a:sym typeface="Helvetica Neue Light"/>
              </a:defRPr>
            </a:lvl4pPr>
            <a:lvl5pPr lvl="4" algn="l" rtl="0">
              <a:lnSpc>
                <a:spcPct val="100000"/>
              </a:lnSpc>
              <a:spcBef>
                <a:spcPts val="0"/>
              </a:spcBef>
              <a:spcAft>
                <a:spcPts val="0"/>
              </a:spcAft>
              <a:buSzPts val="2400"/>
              <a:buFont typeface="Helvetica Neue Light"/>
              <a:buNone/>
              <a:defRPr sz="2400">
                <a:latin typeface="Helvetica Neue Light"/>
                <a:ea typeface="Helvetica Neue Light"/>
                <a:cs typeface="Helvetica Neue Light"/>
                <a:sym typeface="Helvetica Neue Light"/>
              </a:defRPr>
            </a:lvl5pPr>
            <a:lvl6pPr lvl="5" algn="l" rtl="0">
              <a:lnSpc>
                <a:spcPct val="100000"/>
              </a:lnSpc>
              <a:spcBef>
                <a:spcPts val="0"/>
              </a:spcBef>
              <a:spcAft>
                <a:spcPts val="0"/>
              </a:spcAft>
              <a:buSzPts val="2400"/>
              <a:buFont typeface="Helvetica Neue Light"/>
              <a:buNone/>
              <a:defRPr sz="2400">
                <a:latin typeface="Helvetica Neue Light"/>
                <a:ea typeface="Helvetica Neue Light"/>
                <a:cs typeface="Helvetica Neue Light"/>
                <a:sym typeface="Helvetica Neue Light"/>
              </a:defRPr>
            </a:lvl6pPr>
            <a:lvl7pPr lvl="6" algn="l" rtl="0">
              <a:lnSpc>
                <a:spcPct val="100000"/>
              </a:lnSpc>
              <a:spcBef>
                <a:spcPts val="0"/>
              </a:spcBef>
              <a:spcAft>
                <a:spcPts val="0"/>
              </a:spcAft>
              <a:buSzPts val="2400"/>
              <a:buFont typeface="Helvetica Neue Light"/>
              <a:buNone/>
              <a:defRPr sz="2400">
                <a:latin typeface="Helvetica Neue Light"/>
                <a:ea typeface="Helvetica Neue Light"/>
                <a:cs typeface="Helvetica Neue Light"/>
                <a:sym typeface="Helvetica Neue Light"/>
              </a:defRPr>
            </a:lvl7pPr>
            <a:lvl8pPr lvl="7" algn="l" rtl="0">
              <a:lnSpc>
                <a:spcPct val="100000"/>
              </a:lnSpc>
              <a:spcBef>
                <a:spcPts val="0"/>
              </a:spcBef>
              <a:spcAft>
                <a:spcPts val="0"/>
              </a:spcAft>
              <a:buSzPts val="2400"/>
              <a:buFont typeface="Helvetica Neue Light"/>
              <a:buNone/>
              <a:defRPr sz="2400">
                <a:latin typeface="Helvetica Neue Light"/>
                <a:ea typeface="Helvetica Neue Light"/>
                <a:cs typeface="Helvetica Neue Light"/>
                <a:sym typeface="Helvetica Neue Light"/>
              </a:defRPr>
            </a:lvl8pPr>
            <a:lvl9pPr lvl="8" algn="l" rtl="0">
              <a:lnSpc>
                <a:spcPct val="100000"/>
              </a:lnSpc>
              <a:spcBef>
                <a:spcPts val="0"/>
              </a:spcBef>
              <a:spcAft>
                <a:spcPts val="0"/>
              </a:spcAft>
              <a:buSzPts val="2400"/>
              <a:buFont typeface="Helvetica Neue Light"/>
              <a:buNone/>
              <a:defRPr sz="2400">
                <a:latin typeface="Helvetica Neue Light"/>
                <a:ea typeface="Helvetica Neue Light"/>
                <a:cs typeface="Helvetica Neue Light"/>
                <a:sym typeface="Helvetica Neue Light"/>
              </a:defRPr>
            </a:lvl9pPr>
          </a:lstStyle>
          <a:p>
            <a:endParaRPr/>
          </a:p>
        </p:txBody>
      </p:sp>
      <p:sp>
        <p:nvSpPr>
          <p:cNvPr id="1379" name="Google Shape;1379;p251"/>
          <p:cNvSpPr txBox="1">
            <a:spLocks noGrp="1"/>
          </p:cNvSpPr>
          <p:nvPr>
            <p:ph type="sldNum" idx="12"/>
          </p:nvPr>
        </p:nvSpPr>
        <p:spPr>
          <a:xfrm>
            <a:off x="6367842" y="49720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434343"/>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434343"/>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434343"/>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434343"/>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434343"/>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434343"/>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434343"/>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434343"/>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43434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380" name="Google Shape;1380;p251"/>
          <p:cNvSpPr txBox="1">
            <a:spLocks noGrp="1"/>
          </p:cNvSpPr>
          <p:nvPr>
            <p:ph type="title" idx="2"/>
          </p:nvPr>
        </p:nvSpPr>
        <p:spPr>
          <a:xfrm>
            <a:off x="332194" y="1176600"/>
            <a:ext cx="3949800" cy="1018200"/>
          </a:xfrm>
          <a:prstGeom prst="rect">
            <a:avLst/>
          </a:prstGeom>
          <a:noFill/>
          <a:ln>
            <a:noFill/>
          </a:ln>
        </p:spPr>
        <p:txBody>
          <a:bodyPr spcFirstLastPara="1" wrap="square" lIns="0" tIns="0" rIns="0" bIns="0" anchor="b" anchorCtr="0">
            <a:noAutofit/>
          </a:bodyPr>
          <a:lstStyle>
            <a:lvl1pPr marR="0" lvl="0" algn="l" rtl="0">
              <a:lnSpc>
                <a:spcPct val="80000"/>
              </a:lnSpc>
              <a:spcBef>
                <a:spcPts val="0"/>
              </a:spcBef>
              <a:spcAft>
                <a:spcPts val="0"/>
              </a:spcAft>
              <a:buClr>
                <a:srgbClr val="000000"/>
              </a:buClr>
              <a:buSzPts val="3200"/>
              <a:buFont typeface="Helvetica Neue"/>
              <a:buNone/>
              <a:defRPr sz="3200" b="1" i="0" u="none" strike="noStrike" cap="none">
                <a:solidFill>
                  <a:srgbClr val="000000"/>
                </a:solidFill>
                <a:latin typeface="Helvetica Neue"/>
                <a:ea typeface="Helvetica Neue"/>
                <a:cs typeface="Helvetica Neue"/>
                <a:sym typeface="Helvetica Neue"/>
              </a:defRPr>
            </a:lvl1pPr>
            <a:lvl2pPr lvl="1" algn="l" rtl="0">
              <a:lnSpc>
                <a:spcPct val="80000"/>
              </a:lnSpc>
              <a:spcBef>
                <a:spcPts val="0"/>
              </a:spcBef>
              <a:spcAft>
                <a:spcPts val="0"/>
              </a:spcAft>
              <a:buSzPts val="3200"/>
              <a:buFont typeface="Helvetica Neue"/>
              <a:buNone/>
              <a:defRPr sz="3200" b="1">
                <a:latin typeface="Helvetica Neue"/>
                <a:ea typeface="Helvetica Neue"/>
                <a:cs typeface="Helvetica Neue"/>
                <a:sym typeface="Helvetica Neue"/>
              </a:defRPr>
            </a:lvl2pPr>
            <a:lvl3pPr lvl="2" algn="l" rtl="0">
              <a:lnSpc>
                <a:spcPct val="80000"/>
              </a:lnSpc>
              <a:spcBef>
                <a:spcPts val="0"/>
              </a:spcBef>
              <a:spcAft>
                <a:spcPts val="0"/>
              </a:spcAft>
              <a:buSzPts val="3200"/>
              <a:buFont typeface="Helvetica Neue"/>
              <a:buNone/>
              <a:defRPr sz="3200" b="1">
                <a:latin typeface="Helvetica Neue"/>
                <a:ea typeface="Helvetica Neue"/>
                <a:cs typeface="Helvetica Neue"/>
                <a:sym typeface="Helvetica Neue"/>
              </a:defRPr>
            </a:lvl3pPr>
            <a:lvl4pPr lvl="3" algn="l" rtl="0">
              <a:lnSpc>
                <a:spcPct val="80000"/>
              </a:lnSpc>
              <a:spcBef>
                <a:spcPts val="0"/>
              </a:spcBef>
              <a:spcAft>
                <a:spcPts val="0"/>
              </a:spcAft>
              <a:buSzPts val="3200"/>
              <a:buFont typeface="Helvetica Neue"/>
              <a:buNone/>
              <a:defRPr sz="3200" b="1">
                <a:latin typeface="Helvetica Neue"/>
                <a:ea typeface="Helvetica Neue"/>
                <a:cs typeface="Helvetica Neue"/>
                <a:sym typeface="Helvetica Neue"/>
              </a:defRPr>
            </a:lvl4pPr>
            <a:lvl5pPr lvl="4" algn="l" rtl="0">
              <a:lnSpc>
                <a:spcPct val="80000"/>
              </a:lnSpc>
              <a:spcBef>
                <a:spcPts val="0"/>
              </a:spcBef>
              <a:spcAft>
                <a:spcPts val="0"/>
              </a:spcAft>
              <a:buSzPts val="3200"/>
              <a:buFont typeface="Helvetica Neue"/>
              <a:buNone/>
              <a:defRPr sz="3200" b="1">
                <a:latin typeface="Helvetica Neue"/>
                <a:ea typeface="Helvetica Neue"/>
                <a:cs typeface="Helvetica Neue"/>
                <a:sym typeface="Helvetica Neue"/>
              </a:defRPr>
            </a:lvl5pPr>
            <a:lvl6pPr lvl="5" algn="l" rtl="0">
              <a:lnSpc>
                <a:spcPct val="80000"/>
              </a:lnSpc>
              <a:spcBef>
                <a:spcPts val="0"/>
              </a:spcBef>
              <a:spcAft>
                <a:spcPts val="0"/>
              </a:spcAft>
              <a:buSzPts val="3200"/>
              <a:buFont typeface="Helvetica Neue"/>
              <a:buNone/>
              <a:defRPr sz="3200" b="1">
                <a:latin typeface="Helvetica Neue"/>
                <a:ea typeface="Helvetica Neue"/>
                <a:cs typeface="Helvetica Neue"/>
                <a:sym typeface="Helvetica Neue"/>
              </a:defRPr>
            </a:lvl6pPr>
            <a:lvl7pPr lvl="6" algn="l" rtl="0">
              <a:lnSpc>
                <a:spcPct val="80000"/>
              </a:lnSpc>
              <a:spcBef>
                <a:spcPts val="0"/>
              </a:spcBef>
              <a:spcAft>
                <a:spcPts val="0"/>
              </a:spcAft>
              <a:buSzPts val="3200"/>
              <a:buFont typeface="Helvetica Neue"/>
              <a:buNone/>
              <a:defRPr sz="3200" b="1">
                <a:latin typeface="Helvetica Neue"/>
                <a:ea typeface="Helvetica Neue"/>
                <a:cs typeface="Helvetica Neue"/>
                <a:sym typeface="Helvetica Neue"/>
              </a:defRPr>
            </a:lvl7pPr>
            <a:lvl8pPr lvl="7" algn="l" rtl="0">
              <a:lnSpc>
                <a:spcPct val="80000"/>
              </a:lnSpc>
              <a:spcBef>
                <a:spcPts val="0"/>
              </a:spcBef>
              <a:spcAft>
                <a:spcPts val="0"/>
              </a:spcAft>
              <a:buSzPts val="3200"/>
              <a:buFont typeface="Helvetica Neue"/>
              <a:buNone/>
              <a:defRPr sz="3200" b="1">
                <a:latin typeface="Helvetica Neue"/>
                <a:ea typeface="Helvetica Neue"/>
                <a:cs typeface="Helvetica Neue"/>
                <a:sym typeface="Helvetica Neue"/>
              </a:defRPr>
            </a:lvl8pPr>
            <a:lvl9pPr lvl="8" algn="l" rtl="0">
              <a:lnSpc>
                <a:spcPct val="80000"/>
              </a:lnSpc>
              <a:spcBef>
                <a:spcPts val="0"/>
              </a:spcBef>
              <a:spcAft>
                <a:spcPts val="0"/>
              </a:spcAft>
              <a:buSzPts val="3200"/>
              <a:buFont typeface="Helvetica Neue"/>
              <a:buNone/>
              <a:defRPr sz="3200" b="1">
                <a:latin typeface="Helvetica Neue"/>
                <a:ea typeface="Helvetica Neue"/>
                <a:cs typeface="Helvetica Neue"/>
                <a:sym typeface="Helvetica Neue"/>
              </a:defRPr>
            </a:lvl9pPr>
          </a:lstStyle>
          <a:p>
            <a:endParaRPr/>
          </a:p>
        </p:txBody>
      </p:sp>
      <p:sp>
        <p:nvSpPr>
          <p:cNvPr id="1381" name="Google Shape;1381;p251"/>
          <p:cNvSpPr txBox="1">
            <a:spLocks noGrp="1"/>
          </p:cNvSpPr>
          <p:nvPr>
            <p:ph type="title" idx="3"/>
          </p:nvPr>
        </p:nvSpPr>
        <p:spPr>
          <a:xfrm>
            <a:off x="332194" y="2333306"/>
            <a:ext cx="3906600" cy="1228800"/>
          </a:xfrm>
          <a:prstGeom prst="rect">
            <a:avLst/>
          </a:prstGeom>
          <a:noFill/>
          <a:ln>
            <a:noFill/>
          </a:ln>
        </p:spPr>
        <p:txBody>
          <a:bodyPr spcFirstLastPara="1" wrap="square" lIns="0" tIns="0" rIns="0" bIns="0" anchor="t" anchorCtr="0">
            <a:noAutofit/>
          </a:bodyPr>
          <a:lstStyle>
            <a:lvl1pPr marR="0" lvl="0" algn="l" rtl="0">
              <a:lnSpc>
                <a:spcPct val="115000"/>
              </a:lnSpc>
              <a:spcBef>
                <a:spcPts val="0"/>
              </a:spcBef>
              <a:spcAft>
                <a:spcPts val="0"/>
              </a:spcAft>
              <a:buClr>
                <a:srgbClr val="000000"/>
              </a:buClr>
              <a:buSzPts val="800"/>
              <a:buFont typeface="Helvetica Neue"/>
              <a:buNone/>
              <a:defRPr sz="800" i="0" u="none" strike="noStrike" cap="none">
                <a:solidFill>
                  <a:srgbClr val="000000"/>
                </a:solidFill>
                <a:latin typeface="Helvetica Neue"/>
                <a:ea typeface="Helvetica Neue"/>
                <a:cs typeface="Helvetica Neue"/>
                <a:sym typeface="Helvetica Neue"/>
              </a:defRPr>
            </a:lvl1pPr>
            <a:lvl2pPr lvl="1" algn="l" rtl="0">
              <a:lnSpc>
                <a:spcPct val="115000"/>
              </a:lnSpc>
              <a:spcBef>
                <a:spcPts val="800"/>
              </a:spcBef>
              <a:spcAft>
                <a:spcPts val="0"/>
              </a:spcAft>
              <a:buSzPts val="1200"/>
              <a:buNone/>
              <a:defRPr sz="1200"/>
            </a:lvl2pPr>
            <a:lvl3pPr lvl="2" algn="l" rtl="0">
              <a:lnSpc>
                <a:spcPct val="115000"/>
              </a:lnSpc>
              <a:spcBef>
                <a:spcPts val="800"/>
              </a:spcBef>
              <a:spcAft>
                <a:spcPts val="0"/>
              </a:spcAft>
              <a:buSzPts val="1200"/>
              <a:buNone/>
              <a:defRPr sz="1200"/>
            </a:lvl3pPr>
            <a:lvl4pPr lvl="3" algn="l" rtl="0">
              <a:lnSpc>
                <a:spcPct val="115000"/>
              </a:lnSpc>
              <a:spcBef>
                <a:spcPts val="800"/>
              </a:spcBef>
              <a:spcAft>
                <a:spcPts val="0"/>
              </a:spcAft>
              <a:buSzPts val="1200"/>
              <a:buNone/>
              <a:defRPr sz="1200"/>
            </a:lvl4pPr>
            <a:lvl5pPr lvl="4" algn="l" rtl="0">
              <a:lnSpc>
                <a:spcPct val="115000"/>
              </a:lnSpc>
              <a:spcBef>
                <a:spcPts val="800"/>
              </a:spcBef>
              <a:spcAft>
                <a:spcPts val="0"/>
              </a:spcAft>
              <a:buSzPts val="1200"/>
              <a:buNone/>
              <a:defRPr sz="1200"/>
            </a:lvl5pPr>
            <a:lvl6pPr lvl="5" algn="l" rtl="0">
              <a:lnSpc>
                <a:spcPct val="115000"/>
              </a:lnSpc>
              <a:spcBef>
                <a:spcPts val="800"/>
              </a:spcBef>
              <a:spcAft>
                <a:spcPts val="0"/>
              </a:spcAft>
              <a:buSzPts val="1200"/>
              <a:buNone/>
              <a:defRPr sz="1200"/>
            </a:lvl6pPr>
            <a:lvl7pPr lvl="6" algn="l" rtl="0">
              <a:lnSpc>
                <a:spcPct val="115000"/>
              </a:lnSpc>
              <a:spcBef>
                <a:spcPts val="800"/>
              </a:spcBef>
              <a:spcAft>
                <a:spcPts val="0"/>
              </a:spcAft>
              <a:buSzPts val="1200"/>
              <a:buNone/>
              <a:defRPr sz="1200"/>
            </a:lvl7pPr>
            <a:lvl8pPr lvl="7" algn="l" rtl="0">
              <a:lnSpc>
                <a:spcPct val="115000"/>
              </a:lnSpc>
              <a:spcBef>
                <a:spcPts val="800"/>
              </a:spcBef>
              <a:spcAft>
                <a:spcPts val="0"/>
              </a:spcAft>
              <a:buSzPts val="1200"/>
              <a:buNone/>
              <a:defRPr sz="1200"/>
            </a:lvl8pPr>
            <a:lvl9pPr lvl="8" algn="l" rtl="0">
              <a:lnSpc>
                <a:spcPct val="115000"/>
              </a:lnSpc>
              <a:spcBef>
                <a:spcPts val="800"/>
              </a:spcBef>
              <a:spcAft>
                <a:spcPts val="800"/>
              </a:spcAft>
              <a:buSzPts val="1200"/>
              <a:buNone/>
              <a:defRPr sz="1200"/>
            </a:lvl9pPr>
          </a:lstStyle>
          <a:p>
            <a:endParaRPr/>
          </a:p>
        </p:txBody>
      </p:sp>
      <p:sp>
        <p:nvSpPr>
          <p:cNvPr id="1382" name="Google Shape;1382;p251"/>
          <p:cNvSpPr txBox="1">
            <a:spLocks noGrp="1"/>
          </p:cNvSpPr>
          <p:nvPr>
            <p:ph type="sldNum" idx="4"/>
          </p:nvPr>
        </p:nvSpPr>
        <p:spPr>
          <a:xfrm>
            <a:off x="99048" y="4972080"/>
            <a:ext cx="2648100" cy="1029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9pPr>
          </a:lstStyle>
          <a:p>
            <a:pPr marL="0" lvl="0" indent="0" algn="l" rtl="0">
              <a:spcBef>
                <a:spcPts val="0"/>
              </a:spcBef>
              <a:spcAft>
                <a:spcPts val="0"/>
              </a:spcAft>
              <a:buNone/>
            </a:pPr>
            <a:r>
              <a:rPr lang="en"/>
              <a:t>PwC</a:t>
            </a:r>
            <a:r>
              <a:rPr lang="en" b="0"/>
              <a:t> | Modern Luxury</a:t>
            </a:r>
            <a:endParaRPr b="0"/>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One Column">
  <p:cSld name="One Column">
    <p:spTree>
      <p:nvGrpSpPr>
        <p:cNvPr id="1" name="Shape 1383"/>
        <p:cNvGrpSpPr/>
        <p:nvPr/>
      </p:nvGrpSpPr>
      <p:grpSpPr>
        <a:xfrm>
          <a:off x="0" y="0"/>
          <a:ext cx="0" cy="0"/>
          <a:chOff x="0" y="0"/>
          <a:chExt cx="0" cy="0"/>
        </a:xfrm>
      </p:grpSpPr>
      <p:sp>
        <p:nvSpPr>
          <p:cNvPr id="1384" name="Google Shape;1384;p252"/>
          <p:cNvSpPr txBox="1">
            <a:spLocks noGrp="1"/>
          </p:cNvSpPr>
          <p:nvPr>
            <p:ph type="title"/>
          </p:nvPr>
        </p:nvSpPr>
        <p:spPr>
          <a:xfrm>
            <a:off x="457200" y="342900"/>
            <a:ext cx="8229600" cy="4707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dk1"/>
              </a:buClr>
              <a:buSzPts val="2100"/>
              <a:buFont typeface="Georgia"/>
              <a:buNone/>
              <a:defRPr sz="16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85" name="Google Shape;1385;p252"/>
          <p:cNvSpPr txBox="1">
            <a:spLocks noGrp="1"/>
          </p:cNvSpPr>
          <p:nvPr>
            <p:ph type="subTitle" idx="1"/>
          </p:nvPr>
        </p:nvSpPr>
        <p:spPr>
          <a:xfrm>
            <a:off x="457200" y="994411"/>
            <a:ext cx="8229600" cy="240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2"/>
              </a:buClr>
              <a:buSzPts val="1100"/>
              <a:buNone/>
              <a:defRPr sz="1100" b="1">
                <a:solidFill>
                  <a:schemeClr val="accent4"/>
                </a:solidFill>
              </a:defRPr>
            </a:lvl1pPr>
            <a:lvl2pPr lvl="1" algn="l" rtl="0">
              <a:lnSpc>
                <a:spcPct val="100000"/>
              </a:lnSpc>
              <a:spcBef>
                <a:spcPts val="0"/>
              </a:spcBef>
              <a:spcAft>
                <a:spcPts val="0"/>
              </a:spcAft>
              <a:buClr>
                <a:schemeClr val="dk2"/>
              </a:buClr>
              <a:buSzPts val="1100"/>
              <a:buNone/>
              <a:defRPr sz="1100" b="1">
                <a:solidFill>
                  <a:schemeClr val="dk2"/>
                </a:solidFill>
              </a:defRPr>
            </a:lvl2pPr>
            <a:lvl3pPr lvl="2" algn="l" rtl="0">
              <a:lnSpc>
                <a:spcPct val="100000"/>
              </a:lnSpc>
              <a:spcBef>
                <a:spcPts val="0"/>
              </a:spcBef>
              <a:spcAft>
                <a:spcPts val="0"/>
              </a:spcAft>
              <a:buClr>
                <a:schemeClr val="dk2"/>
              </a:buClr>
              <a:buSzPts val="1100"/>
              <a:buNone/>
              <a:defRPr sz="1100" b="1">
                <a:solidFill>
                  <a:schemeClr val="dk2"/>
                </a:solidFill>
              </a:defRPr>
            </a:lvl3pPr>
            <a:lvl4pPr lvl="3" algn="l" rtl="0">
              <a:lnSpc>
                <a:spcPct val="100000"/>
              </a:lnSpc>
              <a:spcBef>
                <a:spcPts val="0"/>
              </a:spcBef>
              <a:spcAft>
                <a:spcPts val="0"/>
              </a:spcAft>
              <a:buClr>
                <a:schemeClr val="dk2"/>
              </a:buClr>
              <a:buSzPts val="1100"/>
              <a:buNone/>
              <a:defRPr sz="1100" b="1">
                <a:solidFill>
                  <a:schemeClr val="dk2"/>
                </a:solidFill>
              </a:defRPr>
            </a:lvl4pPr>
            <a:lvl5pPr lvl="4" algn="l" rtl="0">
              <a:lnSpc>
                <a:spcPct val="100000"/>
              </a:lnSpc>
              <a:spcBef>
                <a:spcPts val="0"/>
              </a:spcBef>
              <a:spcAft>
                <a:spcPts val="0"/>
              </a:spcAft>
              <a:buClr>
                <a:schemeClr val="dk2"/>
              </a:buClr>
              <a:buSzPts val="1100"/>
              <a:buNone/>
              <a:defRPr sz="1100" b="1">
                <a:solidFill>
                  <a:schemeClr val="dk2"/>
                </a:solidFill>
              </a:defRPr>
            </a:lvl5pPr>
            <a:lvl6pPr lvl="5" algn="l" rtl="0">
              <a:lnSpc>
                <a:spcPct val="100000"/>
              </a:lnSpc>
              <a:spcBef>
                <a:spcPts val="0"/>
              </a:spcBef>
              <a:spcAft>
                <a:spcPts val="0"/>
              </a:spcAft>
              <a:buClr>
                <a:schemeClr val="dk2"/>
              </a:buClr>
              <a:buSzPts val="1100"/>
              <a:buNone/>
              <a:defRPr sz="1100" b="1">
                <a:solidFill>
                  <a:schemeClr val="dk2"/>
                </a:solidFill>
              </a:defRPr>
            </a:lvl6pPr>
            <a:lvl7pPr lvl="6" algn="l" rtl="0">
              <a:lnSpc>
                <a:spcPct val="100000"/>
              </a:lnSpc>
              <a:spcBef>
                <a:spcPts val="0"/>
              </a:spcBef>
              <a:spcAft>
                <a:spcPts val="0"/>
              </a:spcAft>
              <a:buClr>
                <a:schemeClr val="dk2"/>
              </a:buClr>
              <a:buSzPts val="1100"/>
              <a:buNone/>
              <a:defRPr sz="1100" b="1">
                <a:solidFill>
                  <a:schemeClr val="dk2"/>
                </a:solidFill>
              </a:defRPr>
            </a:lvl7pPr>
            <a:lvl8pPr lvl="7" algn="l" rtl="0">
              <a:lnSpc>
                <a:spcPct val="100000"/>
              </a:lnSpc>
              <a:spcBef>
                <a:spcPts val="0"/>
              </a:spcBef>
              <a:spcAft>
                <a:spcPts val="0"/>
              </a:spcAft>
              <a:buClr>
                <a:schemeClr val="dk2"/>
              </a:buClr>
              <a:buSzPts val="1100"/>
              <a:buNone/>
              <a:defRPr sz="1100" b="1">
                <a:solidFill>
                  <a:schemeClr val="dk2"/>
                </a:solidFill>
              </a:defRPr>
            </a:lvl8pPr>
            <a:lvl9pPr lvl="8" algn="l" rtl="0">
              <a:lnSpc>
                <a:spcPct val="100000"/>
              </a:lnSpc>
              <a:spcBef>
                <a:spcPts val="0"/>
              </a:spcBef>
              <a:spcAft>
                <a:spcPts val="0"/>
              </a:spcAft>
              <a:buClr>
                <a:schemeClr val="dk2"/>
              </a:buClr>
              <a:buSzPts val="1100"/>
              <a:buNone/>
              <a:defRPr sz="1100" b="1">
                <a:solidFill>
                  <a:schemeClr val="dk2"/>
                </a:solidFill>
              </a:defRPr>
            </a:lvl9pPr>
          </a:lstStyle>
          <a:p>
            <a:endParaRPr/>
          </a:p>
        </p:txBody>
      </p:sp>
      <p:sp>
        <p:nvSpPr>
          <p:cNvPr id="1386" name="Google Shape;1386;p252"/>
          <p:cNvSpPr txBox="1">
            <a:spLocks noGrp="1"/>
          </p:cNvSpPr>
          <p:nvPr>
            <p:ph type="body" idx="2"/>
          </p:nvPr>
        </p:nvSpPr>
        <p:spPr>
          <a:xfrm>
            <a:off x="457198" y="1300163"/>
            <a:ext cx="8229600" cy="3363300"/>
          </a:xfrm>
          <a:prstGeom prst="rect">
            <a:avLst/>
          </a:prstGeom>
          <a:noFill/>
          <a:ln>
            <a:noFill/>
          </a:ln>
        </p:spPr>
        <p:txBody>
          <a:bodyPr spcFirstLastPara="1" wrap="square" lIns="0" tIns="0" rIns="0" bIns="0" anchor="t" anchorCtr="0">
            <a:noAutofit/>
          </a:bodyPr>
          <a:lstStyle>
            <a:lvl1pPr marL="457200" lvl="0" indent="-317500" algn="l" rtl="0">
              <a:lnSpc>
                <a:spcPct val="100000"/>
              </a:lnSpc>
              <a:spcBef>
                <a:spcPts val="0"/>
              </a:spcBef>
              <a:spcAft>
                <a:spcPts val="0"/>
              </a:spcAft>
              <a:buClr>
                <a:schemeClr val="dk1"/>
              </a:buClr>
              <a:buSzPts val="1400"/>
              <a:buChar char="•"/>
              <a:defRPr/>
            </a:lvl1pPr>
            <a:lvl2pPr marL="914400" lvl="1" indent="-317500" algn="l" rtl="0">
              <a:lnSpc>
                <a:spcPct val="100000"/>
              </a:lnSpc>
              <a:spcBef>
                <a:spcPts val="500"/>
              </a:spcBef>
              <a:spcAft>
                <a:spcPts val="0"/>
              </a:spcAft>
              <a:buClr>
                <a:schemeClr val="dk1"/>
              </a:buClr>
              <a:buSzPts val="1400"/>
              <a:buChar char="–"/>
              <a:defRPr/>
            </a:lvl2pPr>
            <a:lvl3pPr marL="1371600" lvl="2" indent="-317500" algn="l" rtl="0">
              <a:lnSpc>
                <a:spcPct val="100000"/>
              </a:lnSpc>
              <a:spcBef>
                <a:spcPts val="500"/>
              </a:spcBef>
              <a:spcAft>
                <a:spcPts val="0"/>
              </a:spcAft>
              <a:buClr>
                <a:schemeClr val="dk1"/>
              </a:buClr>
              <a:buSzPts val="1400"/>
              <a:buChar char="•"/>
              <a:defRPr/>
            </a:lvl3pPr>
            <a:lvl4pPr marL="1828800" lvl="3" indent="-317500" algn="l" rtl="0">
              <a:lnSpc>
                <a:spcPct val="100000"/>
              </a:lnSpc>
              <a:spcBef>
                <a:spcPts val="500"/>
              </a:spcBef>
              <a:spcAft>
                <a:spcPts val="0"/>
              </a:spcAft>
              <a:buClr>
                <a:schemeClr val="dk1"/>
              </a:buClr>
              <a:buSzPts val="1400"/>
              <a:buChar char="–"/>
              <a:defRPr/>
            </a:lvl4pPr>
            <a:lvl5pPr marL="2286000" lvl="4" indent="-317500" algn="l" rtl="0">
              <a:lnSpc>
                <a:spcPct val="100000"/>
              </a:lnSpc>
              <a:spcBef>
                <a:spcPts val="500"/>
              </a:spcBef>
              <a:spcAft>
                <a:spcPts val="0"/>
              </a:spcAft>
              <a:buClr>
                <a:schemeClr val="dk1"/>
              </a:buClr>
              <a:buSzPts val="1400"/>
              <a:buChar char="•"/>
              <a:defRPr/>
            </a:lvl5pPr>
            <a:lvl6pPr marL="2743200" lvl="5" indent="-317500" algn="l" rtl="0">
              <a:lnSpc>
                <a:spcPct val="100000"/>
              </a:lnSpc>
              <a:spcBef>
                <a:spcPts val="500"/>
              </a:spcBef>
              <a:spcAft>
                <a:spcPts val="0"/>
              </a:spcAft>
              <a:buClr>
                <a:schemeClr val="dk1"/>
              </a:buClr>
              <a:buSzPts val="1400"/>
              <a:buChar char="–"/>
              <a:defRPr/>
            </a:lvl6pPr>
            <a:lvl7pPr marL="3200400" lvl="6" indent="-317500" algn="l" rtl="0">
              <a:lnSpc>
                <a:spcPct val="100000"/>
              </a:lnSpc>
              <a:spcBef>
                <a:spcPts val="500"/>
              </a:spcBef>
              <a:spcAft>
                <a:spcPts val="0"/>
              </a:spcAft>
              <a:buClr>
                <a:schemeClr val="dk1"/>
              </a:buClr>
              <a:buSzPts val="1400"/>
              <a:buChar char="•"/>
              <a:defRPr/>
            </a:lvl7pPr>
            <a:lvl8pPr marL="3657600" lvl="7" indent="-317500" algn="l" rtl="0">
              <a:lnSpc>
                <a:spcPct val="100000"/>
              </a:lnSpc>
              <a:spcBef>
                <a:spcPts val="500"/>
              </a:spcBef>
              <a:spcAft>
                <a:spcPts val="0"/>
              </a:spcAft>
              <a:buClr>
                <a:schemeClr val="dk1"/>
              </a:buClr>
              <a:buSzPts val="1400"/>
              <a:buChar char="–"/>
              <a:defRPr/>
            </a:lvl8pPr>
            <a:lvl9pPr marL="4114800" lvl="8" indent="-317500" algn="l" rtl="0">
              <a:lnSpc>
                <a:spcPct val="100000"/>
              </a:lnSpc>
              <a:spcBef>
                <a:spcPts val="500"/>
              </a:spcBef>
              <a:spcAft>
                <a:spcPts val="500"/>
              </a:spcAft>
              <a:buClr>
                <a:schemeClr val="dk1"/>
              </a:buClr>
              <a:buSzPts val="1400"/>
              <a:buChar char="•"/>
              <a:defRPr/>
            </a:lvl9pPr>
          </a:lstStyle>
          <a:p>
            <a:endParaRPr/>
          </a:p>
        </p:txBody>
      </p:sp>
      <p:sp>
        <p:nvSpPr>
          <p:cNvPr id="1387" name="Google Shape;1387;p252"/>
          <p:cNvSpPr txBox="1">
            <a:spLocks noGrp="1"/>
          </p:cNvSpPr>
          <p:nvPr>
            <p:ph type="ftr" idx="11"/>
          </p:nvPr>
        </p:nvSpPr>
        <p:spPr>
          <a:xfrm>
            <a:off x="457198" y="4766310"/>
            <a:ext cx="1645800" cy="1029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388" name="Google Shape;1388;p252"/>
          <p:cNvSpPr txBox="1">
            <a:spLocks noGrp="1"/>
          </p:cNvSpPr>
          <p:nvPr>
            <p:ph type="body" idx="3"/>
          </p:nvPr>
        </p:nvSpPr>
        <p:spPr>
          <a:xfrm>
            <a:off x="2286000" y="4766308"/>
            <a:ext cx="4572000" cy="205800"/>
          </a:xfrm>
          <a:prstGeom prst="rect">
            <a:avLst/>
          </a:prstGeom>
          <a:noFill/>
          <a:ln>
            <a:noFill/>
          </a:ln>
        </p:spPr>
        <p:txBody>
          <a:bodyPr spcFirstLastPara="1" wrap="square" lIns="0" tIns="0" rIns="0" bIns="0" anchor="b" anchorCtr="0">
            <a:noAutofit/>
          </a:bodyPr>
          <a:lstStyle>
            <a:lvl1pPr marL="457200" lvl="0" indent="-228600" algn="l" rtl="0">
              <a:lnSpc>
                <a:spcPct val="100000"/>
              </a:lnSpc>
              <a:spcBef>
                <a:spcPts val="0"/>
              </a:spcBef>
              <a:spcAft>
                <a:spcPts val="0"/>
              </a:spcAft>
              <a:buClr>
                <a:schemeClr val="dk1"/>
              </a:buClr>
              <a:buSzPts val="500"/>
              <a:buFont typeface="Arial"/>
              <a:buNone/>
              <a:defRPr sz="500"/>
            </a:lvl1pPr>
            <a:lvl2pPr marL="914400" lvl="1" indent="-228600" algn="l" rtl="0">
              <a:lnSpc>
                <a:spcPct val="100000"/>
              </a:lnSpc>
              <a:spcBef>
                <a:spcPts val="0"/>
              </a:spcBef>
              <a:spcAft>
                <a:spcPts val="0"/>
              </a:spcAft>
              <a:buClr>
                <a:schemeClr val="dk1"/>
              </a:buClr>
              <a:buSzPts val="500"/>
              <a:buFont typeface="Arial"/>
              <a:buNone/>
              <a:defRPr sz="500"/>
            </a:lvl2pPr>
            <a:lvl3pPr marL="1371600" lvl="2" indent="-228600" algn="l" rtl="0">
              <a:lnSpc>
                <a:spcPct val="100000"/>
              </a:lnSpc>
              <a:spcBef>
                <a:spcPts val="0"/>
              </a:spcBef>
              <a:spcAft>
                <a:spcPts val="0"/>
              </a:spcAft>
              <a:buClr>
                <a:schemeClr val="dk1"/>
              </a:buClr>
              <a:buSzPts val="500"/>
              <a:buFont typeface="Arial"/>
              <a:buNone/>
              <a:defRPr sz="500"/>
            </a:lvl3pPr>
            <a:lvl4pPr marL="1828800" lvl="3" indent="-228600" algn="l" rtl="0">
              <a:lnSpc>
                <a:spcPct val="100000"/>
              </a:lnSpc>
              <a:spcBef>
                <a:spcPts val="0"/>
              </a:spcBef>
              <a:spcAft>
                <a:spcPts val="0"/>
              </a:spcAft>
              <a:buClr>
                <a:schemeClr val="dk1"/>
              </a:buClr>
              <a:buSzPts val="500"/>
              <a:buFont typeface="Arial"/>
              <a:buNone/>
              <a:defRPr sz="500"/>
            </a:lvl4pPr>
            <a:lvl5pPr marL="2286000" lvl="4" indent="-228600" algn="l" rtl="0">
              <a:lnSpc>
                <a:spcPct val="100000"/>
              </a:lnSpc>
              <a:spcBef>
                <a:spcPts val="0"/>
              </a:spcBef>
              <a:spcAft>
                <a:spcPts val="0"/>
              </a:spcAft>
              <a:buClr>
                <a:schemeClr val="dk1"/>
              </a:buClr>
              <a:buSzPts val="500"/>
              <a:buFont typeface="Arial"/>
              <a:buNone/>
              <a:defRPr sz="500"/>
            </a:lvl5pPr>
            <a:lvl6pPr marL="2743200" lvl="5" indent="-228600" algn="l" rtl="0">
              <a:lnSpc>
                <a:spcPct val="100000"/>
              </a:lnSpc>
              <a:spcBef>
                <a:spcPts val="0"/>
              </a:spcBef>
              <a:spcAft>
                <a:spcPts val="0"/>
              </a:spcAft>
              <a:buClr>
                <a:schemeClr val="dk1"/>
              </a:buClr>
              <a:buSzPts val="500"/>
              <a:buFont typeface="Arial"/>
              <a:buNone/>
              <a:defRPr sz="500"/>
            </a:lvl6pPr>
            <a:lvl7pPr marL="3200400" lvl="6" indent="-228600" algn="l" rtl="0">
              <a:lnSpc>
                <a:spcPct val="100000"/>
              </a:lnSpc>
              <a:spcBef>
                <a:spcPts val="0"/>
              </a:spcBef>
              <a:spcAft>
                <a:spcPts val="0"/>
              </a:spcAft>
              <a:buClr>
                <a:schemeClr val="dk1"/>
              </a:buClr>
              <a:buSzPts val="500"/>
              <a:buFont typeface="Arial"/>
              <a:buNone/>
              <a:defRPr sz="500"/>
            </a:lvl7pPr>
            <a:lvl8pPr marL="3657600" lvl="7" indent="-228600" algn="l" rtl="0">
              <a:lnSpc>
                <a:spcPct val="100000"/>
              </a:lnSpc>
              <a:spcBef>
                <a:spcPts val="0"/>
              </a:spcBef>
              <a:spcAft>
                <a:spcPts val="0"/>
              </a:spcAft>
              <a:buClr>
                <a:schemeClr val="dk1"/>
              </a:buClr>
              <a:buSzPts val="500"/>
              <a:buFont typeface="Arial"/>
              <a:buNone/>
              <a:defRPr sz="500"/>
            </a:lvl8pPr>
            <a:lvl9pPr marL="4114800" lvl="8" indent="-228600" algn="l" rtl="0">
              <a:lnSpc>
                <a:spcPct val="100000"/>
              </a:lnSpc>
              <a:spcBef>
                <a:spcPts val="0"/>
              </a:spcBef>
              <a:spcAft>
                <a:spcPts val="0"/>
              </a:spcAft>
              <a:buClr>
                <a:schemeClr val="dk1"/>
              </a:buClr>
              <a:buSzPts val="500"/>
              <a:buFont typeface="Arial"/>
              <a:buNone/>
              <a:defRPr sz="500"/>
            </a:lvl9pPr>
          </a:lstStyle>
          <a:p>
            <a:endParaRPr/>
          </a:p>
        </p:txBody>
      </p:sp>
      <p:sp>
        <p:nvSpPr>
          <p:cNvPr id="1389" name="Google Shape;1389;p252"/>
          <p:cNvSpPr txBox="1">
            <a:spLocks noGrp="1"/>
          </p:cNvSpPr>
          <p:nvPr>
            <p:ph type="dt" idx="10"/>
          </p:nvPr>
        </p:nvSpPr>
        <p:spPr>
          <a:xfrm>
            <a:off x="7040880" y="4766310"/>
            <a:ext cx="1645800" cy="1029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390" name="Google Shape;1390;p252"/>
          <p:cNvSpPr txBox="1">
            <a:spLocks noGrp="1"/>
          </p:cNvSpPr>
          <p:nvPr>
            <p:ph type="sldNum" idx="12"/>
          </p:nvPr>
        </p:nvSpPr>
        <p:spPr>
          <a:xfrm>
            <a:off x="7040880" y="4869180"/>
            <a:ext cx="16458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391" name="Google Shape;1391;p252"/>
          <p:cNvSpPr/>
          <p:nvPr/>
        </p:nvSpPr>
        <p:spPr>
          <a:xfrm>
            <a:off x="0" y="294319"/>
            <a:ext cx="99900" cy="519300"/>
          </a:xfrm>
          <a:prstGeom prst="rect">
            <a:avLst/>
          </a:prstGeom>
          <a:solidFill>
            <a:srgbClr val="EB8C00"/>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matchingName="Section Header Title and Number">
  <p:cSld name="Section Header Title and Number">
    <p:bg>
      <p:bgPr>
        <a:blipFill>
          <a:blip r:embed="rId2">
            <a:alphaModFix/>
          </a:blip>
          <a:stretch>
            <a:fillRect/>
          </a:stretch>
        </a:blipFill>
        <a:effectLst/>
      </p:bgPr>
    </p:bg>
    <p:spTree>
      <p:nvGrpSpPr>
        <p:cNvPr id="1" name="Shape 1392"/>
        <p:cNvGrpSpPr/>
        <p:nvPr/>
      </p:nvGrpSpPr>
      <p:grpSpPr>
        <a:xfrm>
          <a:off x="0" y="0"/>
          <a:ext cx="0" cy="0"/>
          <a:chOff x="0" y="0"/>
          <a:chExt cx="0" cy="0"/>
        </a:xfrm>
      </p:grpSpPr>
      <p:sp>
        <p:nvSpPr>
          <p:cNvPr id="1393" name="Google Shape;1393;p253"/>
          <p:cNvSpPr txBox="1">
            <a:spLocks noGrp="1"/>
          </p:cNvSpPr>
          <p:nvPr>
            <p:ph type="title"/>
          </p:nvPr>
        </p:nvSpPr>
        <p:spPr>
          <a:xfrm>
            <a:off x="3323644" y="1577588"/>
            <a:ext cx="3499800" cy="1923300"/>
          </a:xfrm>
          <a:prstGeom prst="rect">
            <a:avLst/>
          </a:prstGeom>
          <a:noFill/>
          <a:ln>
            <a:noFill/>
          </a:ln>
        </p:spPr>
        <p:txBody>
          <a:bodyPr spcFirstLastPara="1" wrap="square" lIns="0" tIns="0" rIns="0" bIns="0" anchor="ctr" anchorCtr="0">
            <a:noAutofit/>
          </a:bodyPr>
          <a:lstStyle>
            <a:lvl1pPr marR="0" lvl="0" algn="l" rtl="0">
              <a:lnSpc>
                <a:spcPct val="85000"/>
              </a:lnSpc>
              <a:spcBef>
                <a:spcPts val="0"/>
              </a:spcBef>
              <a:spcAft>
                <a:spcPts val="0"/>
              </a:spcAft>
              <a:buClr>
                <a:schemeClr val="dk1"/>
              </a:buClr>
              <a:buSzPts val="4000"/>
              <a:buFont typeface="Arial"/>
              <a:buNone/>
              <a:defRPr sz="3000" b="0" i="0" u="none" strike="noStrike" cap="none">
                <a:latin typeface="Arial"/>
                <a:ea typeface="Arial"/>
                <a:cs typeface="Arial"/>
                <a:sym typeface="Arial"/>
              </a:defRPr>
            </a:lvl1pPr>
            <a:lvl2pPr lvl="1" algn="l" rtl="0">
              <a:lnSpc>
                <a:spcPct val="100000"/>
              </a:lnSpc>
              <a:spcBef>
                <a:spcPts val="0"/>
              </a:spcBef>
              <a:spcAft>
                <a:spcPts val="0"/>
              </a:spcAft>
              <a:buClr>
                <a:schemeClr val="dk1"/>
              </a:buClr>
              <a:buSzPts val="1400"/>
              <a:buNone/>
              <a:defRPr sz="1400">
                <a:solidFill>
                  <a:schemeClr val="dk1"/>
                </a:solidFill>
              </a:defRPr>
            </a:lvl2pPr>
            <a:lvl3pPr lvl="2" algn="l" rtl="0">
              <a:lnSpc>
                <a:spcPct val="100000"/>
              </a:lnSpc>
              <a:spcBef>
                <a:spcPts val="0"/>
              </a:spcBef>
              <a:spcAft>
                <a:spcPts val="0"/>
              </a:spcAft>
              <a:buClr>
                <a:schemeClr val="dk1"/>
              </a:buClr>
              <a:buSzPts val="1400"/>
              <a:buNone/>
              <a:defRPr sz="1400">
                <a:solidFill>
                  <a:schemeClr val="dk1"/>
                </a:solidFill>
              </a:defRPr>
            </a:lvl3pPr>
            <a:lvl4pPr lvl="3" algn="l" rtl="0">
              <a:lnSpc>
                <a:spcPct val="100000"/>
              </a:lnSpc>
              <a:spcBef>
                <a:spcPts val="0"/>
              </a:spcBef>
              <a:spcAft>
                <a:spcPts val="0"/>
              </a:spcAft>
              <a:buClr>
                <a:schemeClr val="dk1"/>
              </a:buClr>
              <a:buSzPts val="1400"/>
              <a:buNone/>
              <a:defRPr sz="1400">
                <a:solidFill>
                  <a:schemeClr val="dk1"/>
                </a:solidFill>
              </a:defRPr>
            </a:lvl4pPr>
            <a:lvl5pPr lvl="4" algn="l" rtl="0">
              <a:lnSpc>
                <a:spcPct val="100000"/>
              </a:lnSpc>
              <a:spcBef>
                <a:spcPts val="0"/>
              </a:spcBef>
              <a:spcAft>
                <a:spcPts val="0"/>
              </a:spcAft>
              <a:buClr>
                <a:schemeClr val="dk1"/>
              </a:buClr>
              <a:buSzPts val="1400"/>
              <a:buNone/>
              <a:defRPr sz="1400">
                <a:solidFill>
                  <a:schemeClr val="dk1"/>
                </a:solidFill>
              </a:defRPr>
            </a:lvl5pPr>
            <a:lvl6pPr lvl="5" algn="l" rtl="0">
              <a:lnSpc>
                <a:spcPct val="100000"/>
              </a:lnSpc>
              <a:spcBef>
                <a:spcPts val="0"/>
              </a:spcBef>
              <a:spcAft>
                <a:spcPts val="0"/>
              </a:spcAft>
              <a:buClr>
                <a:schemeClr val="dk1"/>
              </a:buClr>
              <a:buSzPts val="1400"/>
              <a:buNone/>
              <a:defRPr sz="1400">
                <a:solidFill>
                  <a:schemeClr val="dk1"/>
                </a:solidFill>
              </a:defRPr>
            </a:lvl6pPr>
            <a:lvl7pPr lvl="6" algn="l" rtl="0">
              <a:lnSpc>
                <a:spcPct val="100000"/>
              </a:lnSpc>
              <a:spcBef>
                <a:spcPts val="0"/>
              </a:spcBef>
              <a:spcAft>
                <a:spcPts val="0"/>
              </a:spcAft>
              <a:buClr>
                <a:schemeClr val="dk1"/>
              </a:buClr>
              <a:buSzPts val="1400"/>
              <a:buNone/>
              <a:defRPr sz="1400">
                <a:solidFill>
                  <a:schemeClr val="dk1"/>
                </a:solidFill>
              </a:defRPr>
            </a:lvl7pPr>
            <a:lvl8pPr lvl="7" algn="l" rtl="0">
              <a:lnSpc>
                <a:spcPct val="100000"/>
              </a:lnSpc>
              <a:spcBef>
                <a:spcPts val="0"/>
              </a:spcBef>
              <a:spcAft>
                <a:spcPts val="0"/>
              </a:spcAft>
              <a:buClr>
                <a:schemeClr val="dk1"/>
              </a:buClr>
              <a:buSzPts val="1400"/>
              <a:buNone/>
              <a:defRPr sz="1400">
                <a:solidFill>
                  <a:schemeClr val="dk1"/>
                </a:solidFill>
              </a:defRPr>
            </a:lvl8pPr>
            <a:lvl9pPr lvl="8" algn="l" rtl="0">
              <a:lnSpc>
                <a:spcPct val="100000"/>
              </a:lnSpc>
              <a:spcBef>
                <a:spcPts val="0"/>
              </a:spcBef>
              <a:spcAft>
                <a:spcPts val="0"/>
              </a:spcAft>
              <a:buClr>
                <a:schemeClr val="dk1"/>
              </a:buClr>
              <a:buSzPts val="1400"/>
              <a:buNone/>
              <a:defRPr sz="1400">
                <a:solidFill>
                  <a:schemeClr val="dk1"/>
                </a:solidFill>
              </a:defRPr>
            </a:lvl9pPr>
          </a:lstStyle>
          <a:p>
            <a:endParaRPr/>
          </a:p>
        </p:txBody>
      </p:sp>
      <p:sp>
        <p:nvSpPr>
          <p:cNvPr id="1394" name="Google Shape;1394;p253"/>
          <p:cNvSpPr txBox="1">
            <a:spLocks noGrp="1"/>
          </p:cNvSpPr>
          <p:nvPr>
            <p:ph type="subTitle" idx="1"/>
          </p:nvPr>
        </p:nvSpPr>
        <p:spPr>
          <a:xfrm>
            <a:off x="1457943" y="0"/>
            <a:ext cx="1865700" cy="5143500"/>
          </a:xfrm>
          <a:prstGeom prst="rect">
            <a:avLst/>
          </a:prstGeom>
          <a:noFill/>
          <a:ln>
            <a:noFill/>
          </a:ln>
        </p:spPr>
        <p:txBody>
          <a:bodyPr spcFirstLastPara="1" wrap="square" lIns="0" tIns="0" rIns="0" bIns="0" anchor="ctr" anchorCtr="0">
            <a:noAutofit/>
          </a:bodyPr>
          <a:lstStyle>
            <a:lvl1pPr marR="0" lvl="0" algn="l" rtl="0">
              <a:lnSpc>
                <a:spcPct val="95000"/>
              </a:lnSpc>
              <a:spcBef>
                <a:spcPts val="0"/>
              </a:spcBef>
              <a:spcAft>
                <a:spcPts val="0"/>
              </a:spcAft>
              <a:buClr>
                <a:schemeClr val="dk2"/>
              </a:buClr>
              <a:buSzPts val="30000"/>
              <a:buFont typeface="Arial"/>
              <a:buNone/>
              <a:defRPr sz="22500" b="0" i="0" u="none" strike="noStrike" cap="none">
                <a:solidFill>
                  <a:schemeClr val="dk2"/>
                </a:solidFill>
                <a:latin typeface="Arial"/>
                <a:ea typeface="Arial"/>
                <a:cs typeface="Arial"/>
                <a:sym typeface="Arial"/>
              </a:defRPr>
            </a:lvl1pPr>
            <a:lvl2pPr marR="0" lvl="1" algn="l" rtl="0">
              <a:lnSpc>
                <a:spcPct val="95000"/>
              </a:lnSpc>
              <a:spcBef>
                <a:spcPts val="0"/>
              </a:spcBef>
              <a:spcAft>
                <a:spcPts val="0"/>
              </a:spcAft>
              <a:buClr>
                <a:schemeClr val="dk1"/>
              </a:buClr>
              <a:buSzPts val="65000"/>
              <a:buFont typeface="Arial"/>
              <a:buNone/>
              <a:defRPr sz="48800" b="0" i="0" u="none" strike="noStrike" cap="none">
                <a:solidFill>
                  <a:srgbClr val="000000"/>
                </a:solidFill>
                <a:latin typeface="Arial"/>
                <a:ea typeface="Arial"/>
                <a:cs typeface="Arial"/>
                <a:sym typeface="Arial"/>
              </a:defRPr>
            </a:lvl2pPr>
            <a:lvl3pPr marR="0" lvl="2" algn="l" rtl="0">
              <a:lnSpc>
                <a:spcPct val="95000"/>
              </a:lnSpc>
              <a:spcBef>
                <a:spcPts val="0"/>
              </a:spcBef>
              <a:spcAft>
                <a:spcPts val="0"/>
              </a:spcAft>
              <a:buClr>
                <a:schemeClr val="dk1"/>
              </a:buClr>
              <a:buSzPts val="65000"/>
              <a:buFont typeface="Arial"/>
              <a:buNone/>
              <a:defRPr sz="48800" b="0" i="0" u="none" strike="noStrike" cap="none">
                <a:solidFill>
                  <a:srgbClr val="000000"/>
                </a:solidFill>
                <a:latin typeface="Arial"/>
                <a:ea typeface="Arial"/>
                <a:cs typeface="Arial"/>
                <a:sym typeface="Arial"/>
              </a:defRPr>
            </a:lvl3pPr>
            <a:lvl4pPr marR="0" lvl="3" algn="l" rtl="0">
              <a:lnSpc>
                <a:spcPct val="95000"/>
              </a:lnSpc>
              <a:spcBef>
                <a:spcPts val="0"/>
              </a:spcBef>
              <a:spcAft>
                <a:spcPts val="0"/>
              </a:spcAft>
              <a:buClr>
                <a:schemeClr val="dk1"/>
              </a:buClr>
              <a:buSzPts val="65000"/>
              <a:buFont typeface="Arial"/>
              <a:buNone/>
              <a:defRPr sz="48800" b="0" i="0" u="none" strike="noStrike" cap="none">
                <a:solidFill>
                  <a:srgbClr val="000000"/>
                </a:solidFill>
                <a:latin typeface="Arial"/>
                <a:ea typeface="Arial"/>
                <a:cs typeface="Arial"/>
                <a:sym typeface="Arial"/>
              </a:defRPr>
            </a:lvl4pPr>
            <a:lvl5pPr marR="0" lvl="4" algn="l" rtl="0">
              <a:lnSpc>
                <a:spcPct val="95000"/>
              </a:lnSpc>
              <a:spcBef>
                <a:spcPts val="0"/>
              </a:spcBef>
              <a:spcAft>
                <a:spcPts val="0"/>
              </a:spcAft>
              <a:buClr>
                <a:schemeClr val="dk1"/>
              </a:buClr>
              <a:buSzPts val="65000"/>
              <a:buFont typeface="Arial"/>
              <a:buNone/>
              <a:defRPr sz="48800" b="0" i="0" u="none" strike="noStrike" cap="none">
                <a:solidFill>
                  <a:srgbClr val="000000"/>
                </a:solidFill>
                <a:latin typeface="Arial"/>
                <a:ea typeface="Arial"/>
                <a:cs typeface="Arial"/>
                <a:sym typeface="Arial"/>
              </a:defRPr>
            </a:lvl5pPr>
            <a:lvl6pPr marR="0" lvl="5" algn="l" rtl="0">
              <a:lnSpc>
                <a:spcPct val="95000"/>
              </a:lnSpc>
              <a:spcBef>
                <a:spcPts val="0"/>
              </a:spcBef>
              <a:spcAft>
                <a:spcPts val="0"/>
              </a:spcAft>
              <a:buClr>
                <a:schemeClr val="dk1"/>
              </a:buClr>
              <a:buSzPts val="65000"/>
              <a:buFont typeface="Arial"/>
              <a:buNone/>
              <a:defRPr sz="48800" b="0" i="0" u="none" strike="noStrike" cap="none">
                <a:solidFill>
                  <a:srgbClr val="000000"/>
                </a:solidFill>
                <a:latin typeface="Arial"/>
                <a:ea typeface="Arial"/>
                <a:cs typeface="Arial"/>
                <a:sym typeface="Arial"/>
              </a:defRPr>
            </a:lvl6pPr>
            <a:lvl7pPr marR="0" lvl="6" algn="l" rtl="0">
              <a:lnSpc>
                <a:spcPct val="95000"/>
              </a:lnSpc>
              <a:spcBef>
                <a:spcPts val="0"/>
              </a:spcBef>
              <a:spcAft>
                <a:spcPts val="0"/>
              </a:spcAft>
              <a:buClr>
                <a:schemeClr val="dk1"/>
              </a:buClr>
              <a:buSzPts val="65000"/>
              <a:buFont typeface="Arial"/>
              <a:buNone/>
              <a:defRPr sz="48800" b="0" i="0" u="none" strike="noStrike" cap="none">
                <a:solidFill>
                  <a:srgbClr val="000000"/>
                </a:solidFill>
                <a:latin typeface="Arial"/>
                <a:ea typeface="Arial"/>
                <a:cs typeface="Arial"/>
                <a:sym typeface="Arial"/>
              </a:defRPr>
            </a:lvl7pPr>
            <a:lvl8pPr marR="0" lvl="7" algn="l" rtl="0">
              <a:lnSpc>
                <a:spcPct val="95000"/>
              </a:lnSpc>
              <a:spcBef>
                <a:spcPts val="0"/>
              </a:spcBef>
              <a:spcAft>
                <a:spcPts val="0"/>
              </a:spcAft>
              <a:buClr>
                <a:schemeClr val="dk1"/>
              </a:buClr>
              <a:buSzPts val="65000"/>
              <a:buFont typeface="Arial"/>
              <a:buNone/>
              <a:defRPr sz="48800" b="0" i="0" u="none" strike="noStrike" cap="none">
                <a:solidFill>
                  <a:srgbClr val="000000"/>
                </a:solidFill>
                <a:latin typeface="Arial"/>
                <a:ea typeface="Arial"/>
                <a:cs typeface="Arial"/>
                <a:sym typeface="Arial"/>
              </a:defRPr>
            </a:lvl8pPr>
            <a:lvl9pPr marR="0" lvl="8" algn="l" rtl="0">
              <a:lnSpc>
                <a:spcPct val="95000"/>
              </a:lnSpc>
              <a:spcBef>
                <a:spcPts val="0"/>
              </a:spcBef>
              <a:spcAft>
                <a:spcPts val="0"/>
              </a:spcAft>
              <a:buClr>
                <a:schemeClr val="dk1"/>
              </a:buClr>
              <a:buSzPts val="65000"/>
              <a:buFont typeface="Arial"/>
              <a:buNone/>
              <a:defRPr sz="48800" b="0" i="0" u="none" strike="noStrike" cap="none">
                <a:solidFill>
                  <a:srgbClr val="000000"/>
                </a:solidFill>
                <a:latin typeface="Arial"/>
                <a:ea typeface="Arial"/>
                <a:cs typeface="Arial"/>
                <a:sym typeface="Arial"/>
              </a:defRPr>
            </a:lvl9pPr>
          </a:lstStyle>
          <a:p>
            <a:endParaRPr/>
          </a:p>
        </p:txBody>
      </p:sp>
      <p:sp>
        <p:nvSpPr>
          <p:cNvPr id="1395" name="Google Shape;1395;p253"/>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rtl="0">
              <a:buNone/>
              <a:defRPr sz="1300">
                <a:solidFill>
                  <a:schemeClr val="dk2"/>
                </a:solidFill>
              </a:defRPr>
            </a:lvl1pPr>
            <a:lvl2pPr lvl="1" rtl="0">
              <a:buNone/>
              <a:defRPr sz="1300">
                <a:solidFill>
                  <a:schemeClr val="dk2"/>
                </a:solidFill>
              </a:defRPr>
            </a:lvl2pPr>
            <a:lvl3pPr lvl="2" rtl="0">
              <a:buNone/>
              <a:defRPr sz="1300">
                <a:solidFill>
                  <a:schemeClr val="dk2"/>
                </a:solidFill>
              </a:defRPr>
            </a:lvl3pPr>
            <a:lvl4pPr lvl="3" rtl="0">
              <a:buNone/>
              <a:defRPr sz="1300">
                <a:solidFill>
                  <a:schemeClr val="dk2"/>
                </a:solidFill>
              </a:defRPr>
            </a:lvl4pPr>
            <a:lvl5pPr lvl="4" rtl="0">
              <a:buNone/>
              <a:defRPr sz="1300">
                <a:solidFill>
                  <a:schemeClr val="dk2"/>
                </a:solidFill>
              </a:defRPr>
            </a:lvl5pPr>
            <a:lvl6pPr lvl="5" rtl="0">
              <a:buNone/>
              <a:defRPr sz="1300">
                <a:solidFill>
                  <a:schemeClr val="dk2"/>
                </a:solidFill>
              </a:defRPr>
            </a:lvl6pPr>
            <a:lvl7pPr lvl="6" rtl="0">
              <a:buNone/>
              <a:defRPr sz="1300">
                <a:solidFill>
                  <a:schemeClr val="dk2"/>
                </a:solidFill>
              </a:defRPr>
            </a:lvl7pPr>
            <a:lvl8pPr lvl="7" rtl="0">
              <a:buNone/>
              <a:defRPr sz="1300">
                <a:solidFill>
                  <a:schemeClr val="dk2"/>
                </a:solidFill>
              </a:defRPr>
            </a:lvl8pPr>
            <a:lvl9pPr lvl="8"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1">
  <p:cSld name="Title Slide 1">
    <p:spTree>
      <p:nvGrpSpPr>
        <p:cNvPr id="1" name="Shape 58"/>
        <p:cNvGrpSpPr/>
        <p:nvPr/>
      </p:nvGrpSpPr>
      <p:grpSpPr>
        <a:xfrm>
          <a:off x="0" y="0"/>
          <a:ext cx="0" cy="0"/>
          <a:chOff x="0" y="0"/>
          <a:chExt cx="0" cy="0"/>
        </a:xfrm>
      </p:grpSpPr>
      <p:sp>
        <p:nvSpPr>
          <p:cNvPr id="59" name="Google Shape;59;p15"/>
          <p:cNvSpPr/>
          <p:nvPr/>
        </p:nvSpPr>
        <p:spPr>
          <a:xfrm>
            <a:off x="0" y="0"/>
            <a:ext cx="6072300" cy="2571900"/>
          </a:xfrm>
          <a:prstGeom prst="rect">
            <a:avLst/>
          </a:prstGeom>
          <a:solidFill>
            <a:srgbClr val="4646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0" name="Google Shape;60;p15"/>
          <p:cNvSpPr/>
          <p:nvPr/>
        </p:nvSpPr>
        <p:spPr>
          <a:xfrm>
            <a:off x="0" y="2571750"/>
            <a:ext cx="6072300" cy="857400"/>
          </a:xfrm>
          <a:prstGeom prst="rect">
            <a:avLst/>
          </a:prstGeom>
          <a:solidFill>
            <a:srgbClr val="D04A0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1" name="Google Shape;61;p15"/>
          <p:cNvSpPr/>
          <p:nvPr/>
        </p:nvSpPr>
        <p:spPr>
          <a:xfrm>
            <a:off x="6072188" y="0"/>
            <a:ext cx="3071700" cy="2571900"/>
          </a:xfrm>
          <a:prstGeom prst="rect">
            <a:avLst/>
          </a:prstGeom>
          <a:solidFill>
            <a:srgbClr val="EB8C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2" name="Google Shape;62;p15"/>
          <p:cNvSpPr txBox="1">
            <a:spLocks noGrp="1"/>
          </p:cNvSpPr>
          <p:nvPr>
            <p:ph type="ctrTitle"/>
          </p:nvPr>
        </p:nvSpPr>
        <p:spPr>
          <a:xfrm>
            <a:off x="332184" y="321469"/>
            <a:ext cx="5563800" cy="19887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4500"/>
              <a:buFont typeface="Georgia"/>
              <a:buNone/>
              <a:defRPr sz="4500" b="0" i="0" u="none" strike="noStrike" cap="none">
                <a:solidFill>
                  <a:schemeClr val="lt1"/>
                </a:solidFill>
                <a:latin typeface="Georgia"/>
                <a:ea typeface="Georgia"/>
                <a:cs typeface="Georgia"/>
                <a:sym typeface="Georgi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63" name="Google Shape;63;p15"/>
          <p:cNvSpPr txBox="1">
            <a:spLocks noGrp="1"/>
          </p:cNvSpPr>
          <p:nvPr>
            <p:ph type="subTitle" idx="1"/>
          </p:nvPr>
        </p:nvSpPr>
        <p:spPr>
          <a:xfrm>
            <a:off x="332186" y="2811780"/>
            <a:ext cx="41055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pic>
        <p:nvPicPr>
          <p:cNvPr id="64" name="Google Shape;64;p15"/>
          <p:cNvPicPr preferRelativeResize="0"/>
          <p:nvPr/>
        </p:nvPicPr>
        <p:blipFill rotWithShape="1">
          <a:blip r:embed="rId2">
            <a:alphaModFix/>
          </a:blip>
          <a:srcRect/>
          <a:stretch/>
        </p:blipFill>
        <p:spPr>
          <a:xfrm>
            <a:off x="138854" y="3998214"/>
            <a:ext cx="1227583" cy="101339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1 Grey">
  <p:cSld name="Title Slide 1 Grey">
    <p:spTree>
      <p:nvGrpSpPr>
        <p:cNvPr id="1" name="Shape 65"/>
        <p:cNvGrpSpPr/>
        <p:nvPr/>
      </p:nvGrpSpPr>
      <p:grpSpPr>
        <a:xfrm>
          <a:off x="0" y="0"/>
          <a:ext cx="0" cy="0"/>
          <a:chOff x="0" y="0"/>
          <a:chExt cx="0" cy="0"/>
        </a:xfrm>
      </p:grpSpPr>
      <p:sp>
        <p:nvSpPr>
          <p:cNvPr id="66" name="Google Shape;66;p16"/>
          <p:cNvSpPr/>
          <p:nvPr/>
        </p:nvSpPr>
        <p:spPr>
          <a:xfrm>
            <a:off x="0" y="0"/>
            <a:ext cx="6072300" cy="2571900"/>
          </a:xfrm>
          <a:prstGeom prst="rect">
            <a:avLst/>
          </a:prstGeom>
          <a:solidFill>
            <a:srgbClr val="7D7D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7" name="Google Shape;67;p16"/>
          <p:cNvSpPr/>
          <p:nvPr/>
        </p:nvSpPr>
        <p:spPr>
          <a:xfrm>
            <a:off x="0" y="2571750"/>
            <a:ext cx="6072300" cy="857400"/>
          </a:xfrm>
          <a:prstGeom prst="rect">
            <a:avLst/>
          </a:prstGeom>
          <a:solidFill>
            <a:srgbClr val="4646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8" name="Google Shape;68;p16"/>
          <p:cNvSpPr/>
          <p:nvPr/>
        </p:nvSpPr>
        <p:spPr>
          <a:xfrm>
            <a:off x="6072188" y="0"/>
            <a:ext cx="3071700" cy="25719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9" name="Google Shape;69;p16"/>
          <p:cNvSpPr txBox="1">
            <a:spLocks noGrp="1"/>
          </p:cNvSpPr>
          <p:nvPr>
            <p:ph type="ctrTitle"/>
          </p:nvPr>
        </p:nvSpPr>
        <p:spPr>
          <a:xfrm>
            <a:off x="332184" y="321469"/>
            <a:ext cx="5563800" cy="19887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4500"/>
              <a:buFont typeface="Georgia"/>
              <a:buNone/>
              <a:defRPr sz="4500" b="0" i="0" u="none" strike="noStrike" cap="none">
                <a:solidFill>
                  <a:schemeClr val="lt1"/>
                </a:solidFill>
                <a:latin typeface="Georgia"/>
                <a:ea typeface="Georgia"/>
                <a:cs typeface="Georgia"/>
                <a:sym typeface="Georgi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70" name="Google Shape;70;p16"/>
          <p:cNvSpPr txBox="1">
            <a:spLocks noGrp="1"/>
          </p:cNvSpPr>
          <p:nvPr>
            <p:ph type="subTitle" idx="1"/>
          </p:nvPr>
        </p:nvSpPr>
        <p:spPr>
          <a:xfrm>
            <a:off x="332186" y="2811780"/>
            <a:ext cx="41082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pic>
        <p:nvPicPr>
          <p:cNvPr id="71" name="Google Shape;71;p16"/>
          <p:cNvPicPr preferRelativeResize="0"/>
          <p:nvPr/>
        </p:nvPicPr>
        <p:blipFill rotWithShape="1">
          <a:blip r:embed="rId2">
            <a:alphaModFix/>
          </a:blip>
          <a:srcRect/>
          <a:stretch/>
        </p:blipFill>
        <p:spPr>
          <a:xfrm>
            <a:off x="138854" y="3998214"/>
            <a:ext cx="1227583" cy="101339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Slide 1 Dark Grey">
  <p:cSld name="Title Slide 1 Dark Grey">
    <p:spTree>
      <p:nvGrpSpPr>
        <p:cNvPr id="1" name="Shape 72"/>
        <p:cNvGrpSpPr/>
        <p:nvPr/>
      </p:nvGrpSpPr>
      <p:grpSpPr>
        <a:xfrm>
          <a:off x="0" y="0"/>
          <a:ext cx="0" cy="0"/>
          <a:chOff x="0" y="0"/>
          <a:chExt cx="0" cy="0"/>
        </a:xfrm>
      </p:grpSpPr>
      <p:sp>
        <p:nvSpPr>
          <p:cNvPr id="73" name="Google Shape;73;p17"/>
          <p:cNvSpPr/>
          <p:nvPr/>
        </p:nvSpPr>
        <p:spPr>
          <a:xfrm>
            <a:off x="0" y="0"/>
            <a:ext cx="6072300" cy="2571900"/>
          </a:xfrm>
          <a:prstGeom prst="rect">
            <a:avLst/>
          </a:prstGeom>
          <a:solidFill>
            <a:srgbClr val="4646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4" name="Google Shape;74;p17"/>
          <p:cNvSpPr/>
          <p:nvPr/>
        </p:nvSpPr>
        <p:spPr>
          <a:xfrm>
            <a:off x="0" y="2571750"/>
            <a:ext cx="6072300" cy="857400"/>
          </a:xfrm>
          <a:prstGeom prst="rect">
            <a:avLst/>
          </a:prstGeom>
          <a:solidFill>
            <a:srgbClr val="7D7D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75" name="Google Shape;75;p17"/>
          <p:cNvSpPr/>
          <p:nvPr/>
        </p:nvSpPr>
        <p:spPr>
          <a:xfrm>
            <a:off x="6072188" y="0"/>
            <a:ext cx="3071700" cy="25719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6" name="Google Shape;76;p17"/>
          <p:cNvSpPr txBox="1">
            <a:spLocks noGrp="1"/>
          </p:cNvSpPr>
          <p:nvPr>
            <p:ph type="ctrTitle"/>
          </p:nvPr>
        </p:nvSpPr>
        <p:spPr>
          <a:xfrm>
            <a:off x="332184" y="321469"/>
            <a:ext cx="5563800" cy="19887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4500"/>
              <a:buFont typeface="Georgia"/>
              <a:buNone/>
              <a:defRPr sz="4500" b="0" i="0" u="none" strike="noStrike" cap="none">
                <a:solidFill>
                  <a:schemeClr val="lt1"/>
                </a:solidFill>
                <a:latin typeface="Georgia"/>
                <a:ea typeface="Georgia"/>
                <a:cs typeface="Georgia"/>
                <a:sym typeface="Georgi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77" name="Google Shape;77;p17"/>
          <p:cNvSpPr txBox="1">
            <a:spLocks noGrp="1"/>
          </p:cNvSpPr>
          <p:nvPr>
            <p:ph type="subTitle" idx="1"/>
          </p:nvPr>
        </p:nvSpPr>
        <p:spPr>
          <a:xfrm>
            <a:off x="332186" y="2811780"/>
            <a:ext cx="41055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pic>
        <p:nvPicPr>
          <p:cNvPr id="78" name="Google Shape;78;p17"/>
          <p:cNvPicPr preferRelativeResize="0"/>
          <p:nvPr/>
        </p:nvPicPr>
        <p:blipFill rotWithShape="1">
          <a:blip r:embed="rId2">
            <a:alphaModFix/>
          </a:blip>
          <a:srcRect/>
          <a:stretch/>
        </p:blipFill>
        <p:spPr>
          <a:xfrm>
            <a:off x="138854" y="3998214"/>
            <a:ext cx="1227583" cy="101339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Slide All Grey">
  <p:cSld name="Title Slide All Grey">
    <p:bg>
      <p:bgPr>
        <a:solidFill>
          <a:srgbClr val="464646"/>
        </a:solidFill>
        <a:effectLst/>
      </p:bgPr>
    </p:bg>
    <p:spTree>
      <p:nvGrpSpPr>
        <p:cNvPr id="1" name="Shape 79"/>
        <p:cNvGrpSpPr/>
        <p:nvPr/>
      </p:nvGrpSpPr>
      <p:grpSpPr>
        <a:xfrm>
          <a:off x="0" y="0"/>
          <a:ext cx="0" cy="0"/>
          <a:chOff x="0" y="0"/>
          <a:chExt cx="0" cy="0"/>
        </a:xfrm>
      </p:grpSpPr>
      <p:sp>
        <p:nvSpPr>
          <p:cNvPr id="80" name="Google Shape;80;p18"/>
          <p:cNvSpPr txBox="1">
            <a:spLocks noGrp="1"/>
          </p:cNvSpPr>
          <p:nvPr>
            <p:ph type="ctrTitle"/>
          </p:nvPr>
        </p:nvSpPr>
        <p:spPr>
          <a:xfrm>
            <a:off x="332184" y="321469"/>
            <a:ext cx="5563800" cy="19887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4500"/>
              <a:buFont typeface="Georgia"/>
              <a:buNone/>
              <a:defRPr sz="4500" b="0" i="0" u="none" strike="noStrike" cap="none">
                <a:solidFill>
                  <a:schemeClr val="lt1"/>
                </a:solidFill>
                <a:latin typeface="Georgia"/>
                <a:ea typeface="Georgia"/>
                <a:cs typeface="Georgia"/>
                <a:sym typeface="Georgi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81" name="Google Shape;81;p18"/>
          <p:cNvSpPr txBox="1">
            <a:spLocks noGrp="1"/>
          </p:cNvSpPr>
          <p:nvPr>
            <p:ph type="subTitle" idx="1"/>
          </p:nvPr>
        </p:nvSpPr>
        <p:spPr>
          <a:xfrm>
            <a:off x="332185" y="2811780"/>
            <a:ext cx="41055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pic>
        <p:nvPicPr>
          <p:cNvPr id="82" name="Google Shape;82;p18"/>
          <p:cNvPicPr preferRelativeResize="0"/>
          <p:nvPr/>
        </p:nvPicPr>
        <p:blipFill rotWithShape="1">
          <a:blip r:embed="rId2">
            <a:alphaModFix/>
          </a:blip>
          <a:srcRect/>
          <a:stretch/>
        </p:blipFill>
        <p:spPr>
          <a:xfrm>
            <a:off x="138854" y="3998214"/>
            <a:ext cx="1227583" cy="1013388"/>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Slide 3 - photo">
  <p:cSld name="Title Slide All Grey_1">
    <p:bg>
      <p:bgPr>
        <a:solidFill>
          <a:srgbClr val="2D2D2D"/>
        </a:solidFill>
        <a:effectLst/>
      </p:bgPr>
    </p:bg>
    <p:spTree>
      <p:nvGrpSpPr>
        <p:cNvPr id="1" name="Shape 83"/>
        <p:cNvGrpSpPr/>
        <p:nvPr/>
      </p:nvGrpSpPr>
      <p:grpSpPr>
        <a:xfrm>
          <a:off x="0" y="0"/>
          <a:ext cx="0" cy="0"/>
          <a:chOff x="0" y="0"/>
          <a:chExt cx="0" cy="0"/>
        </a:xfrm>
      </p:grpSpPr>
      <p:pic>
        <p:nvPicPr>
          <p:cNvPr id="84" name="Google Shape;84;p19"/>
          <p:cNvPicPr preferRelativeResize="0"/>
          <p:nvPr/>
        </p:nvPicPr>
        <p:blipFill rotWithShape="1">
          <a:blip r:embed="rId2">
            <a:alphaModFix/>
          </a:blip>
          <a:srcRect l="38849" t="7037" r="11591"/>
          <a:stretch/>
        </p:blipFill>
        <p:spPr>
          <a:xfrm>
            <a:off x="5033737" y="0"/>
            <a:ext cx="4113997" cy="5143501"/>
          </a:xfrm>
          <a:prstGeom prst="rect">
            <a:avLst/>
          </a:prstGeom>
          <a:noFill/>
          <a:ln>
            <a:noFill/>
          </a:ln>
        </p:spPr>
      </p:pic>
      <p:pic>
        <p:nvPicPr>
          <p:cNvPr id="85" name="Google Shape;85;p19"/>
          <p:cNvPicPr preferRelativeResize="0"/>
          <p:nvPr/>
        </p:nvPicPr>
        <p:blipFill rotWithShape="1">
          <a:blip r:embed="rId3">
            <a:alphaModFix/>
          </a:blip>
          <a:srcRect r="34691"/>
          <a:stretch/>
        </p:blipFill>
        <p:spPr>
          <a:xfrm>
            <a:off x="451835" y="0"/>
            <a:ext cx="5597737" cy="5143500"/>
          </a:xfrm>
          <a:prstGeom prst="rect">
            <a:avLst/>
          </a:prstGeom>
          <a:noFill/>
          <a:ln>
            <a:noFill/>
          </a:ln>
        </p:spPr>
      </p:pic>
      <p:pic>
        <p:nvPicPr>
          <p:cNvPr id="86" name="Google Shape;86;p19"/>
          <p:cNvPicPr preferRelativeResize="0"/>
          <p:nvPr/>
        </p:nvPicPr>
        <p:blipFill rotWithShape="1">
          <a:blip r:embed="rId4">
            <a:alphaModFix/>
          </a:blip>
          <a:srcRect/>
          <a:stretch/>
        </p:blipFill>
        <p:spPr>
          <a:xfrm>
            <a:off x="138854" y="3868233"/>
            <a:ext cx="1227583" cy="1013388"/>
          </a:xfrm>
          <a:prstGeom prst="rect">
            <a:avLst/>
          </a:prstGeom>
          <a:noFill/>
          <a:ln>
            <a:noFill/>
          </a:ln>
        </p:spPr>
      </p:pic>
      <p:pic>
        <p:nvPicPr>
          <p:cNvPr id="87" name="Google Shape;87;p19"/>
          <p:cNvPicPr preferRelativeResize="0"/>
          <p:nvPr/>
        </p:nvPicPr>
        <p:blipFill rotWithShape="1">
          <a:blip r:embed="rId5">
            <a:alphaModFix/>
          </a:blip>
          <a:srcRect l="13048" t="13911" r="11440" b="14377"/>
          <a:stretch/>
        </p:blipFill>
        <p:spPr>
          <a:xfrm>
            <a:off x="0" y="0"/>
            <a:ext cx="1479619" cy="1459857"/>
          </a:xfrm>
          <a:prstGeom prst="rect">
            <a:avLst/>
          </a:prstGeom>
          <a:noFill/>
          <a:ln>
            <a:noFill/>
          </a:ln>
        </p:spPr>
      </p:pic>
      <p:sp>
        <p:nvSpPr>
          <p:cNvPr id="88" name="Google Shape;88;p19"/>
          <p:cNvSpPr txBox="1">
            <a:spLocks noGrp="1"/>
          </p:cNvSpPr>
          <p:nvPr>
            <p:ph type="ctrTitle"/>
          </p:nvPr>
        </p:nvSpPr>
        <p:spPr>
          <a:xfrm>
            <a:off x="332177" y="698177"/>
            <a:ext cx="4427400" cy="19887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3600"/>
              <a:buFont typeface="Georgia"/>
              <a:buNone/>
              <a:defRPr sz="3600" b="0" i="0" u="none" strike="noStrike" cap="none">
                <a:solidFill>
                  <a:schemeClr val="lt1"/>
                </a:solidFill>
                <a:latin typeface="Georgia"/>
                <a:ea typeface="Georgia"/>
                <a:cs typeface="Georgia"/>
                <a:sym typeface="Georgi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89" name="Google Shape;89;p19"/>
          <p:cNvSpPr txBox="1">
            <a:spLocks noGrp="1"/>
          </p:cNvSpPr>
          <p:nvPr>
            <p:ph type="subTitle" idx="1"/>
          </p:nvPr>
        </p:nvSpPr>
        <p:spPr>
          <a:xfrm>
            <a:off x="332185" y="2855246"/>
            <a:ext cx="41055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None/>
              <a:defRPr sz="1200" b="1" i="0" u="none" strike="noStrike" cap="none">
                <a:solidFill>
                  <a:schemeClr val="lt1"/>
                </a:solidFil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Slide All White">
  <p:cSld name="Title Slide All White">
    <p:bg>
      <p:bgPr>
        <a:solidFill>
          <a:schemeClr val="lt1"/>
        </a:solidFill>
        <a:effectLst/>
      </p:bgPr>
    </p:bg>
    <p:spTree>
      <p:nvGrpSpPr>
        <p:cNvPr id="1" name="Shape 90"/>
        <p:cNvGrpSpPr/>
        <p:nvPr/>
      </p:nvGrpSpPr>
      <p:grpSpPr>
        <a:xfrm>
          <a:off x="0" y="0"/>
          <a:ext cx="0" cy="0"/>
          <a:chOff x="0" y="0"/>
          <a:chExt cx="0" cy="0"/>
        </a:xfrm>
      </p:grpSpPr>
      <p:grpSp>
        <p:nvGrpSpPr>
          <p:cNvPr id="91" name="Google Shape;91;p20"/>
          <p:cNvGrpSpPr/>
          <p:nvPr/>
        </p:nvGrpSpPr>
        <p:grpSpPr>
          <a:xfrm>
            <a:off x="4480088" y="460181"/>
            <a:ext cx="4434694" cy="4620601"/>
            <a:chOff x="5973450" y="613575"/>
            <a:chExt cx="5912926" cy="6160801"/>
          </a:xfrm>
        </p:grpSpPr>
        <p:pic>
          <p:nvPicPr>
            <p:cNvPr id="92" name="Google Shape;92;p20"/>
            <p:cNvPicPr preferRelativeResize="0"/>
            <p:nvPr/>
          </p:nvPicPr>
          <p:blipFill rotWithShape="1">
            <a:blip r:embed="rId2">
              <a:alphaModFix/>
            </a:blip>
            <a:srcRect b="-6462"/>
            <a:stretch/>
          </p:blipFill>
          <p:spPr>
            <a:xfrm>
              <a:off x="5973450" y="613575"/>
              <a:ext cx="5912926" cy="6160801"/>
            </a:xfrm>
            <a:prstGeom prst="rect">
              <a:avLst/>
            </a:prstGeom>
            <a:noFill/>
            <a:ln>
              <a:noFill/>
            </a:ln>
          </p:spPr>
        </p:pic>
        <p:sp>
          <p:nvSpPr>
            <p:cNvPr id="93" name="Google Shape;93;p20"/>
            <p:cNvSpPr/>
            <p:nvPr/>
          </p:nvSpPr>
          <p:spPr>
            <a:xfrm>
              <a:off x="6212269" y="5752683"/>
              <a:ext cx="468000" cy="468000"/>
            </a:xfrm>
            <a:prstGeom prst="rtTriangle">
              <a:avLst/>
            </a:prstGeom>
            <a:solidFill>
              <a:schemeClr val="dk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4" name="Google Shape;94;p20"/>
            <p:cNvSpPr/>
            <p:nvPr/>
          </p:nvSpPr>
          <p:spPr>
            <a:xfrm>
              <a:off x="11215457" y="4397046"/>
              <a:ext cx="468000" cy="468000"/>
            </a:xfrm>
            <a:prstGeom prst="rtTriangle">
              <a:avLst/>
            </a:prstGeom>
            <a:solidFill>
              <a:schemeClr val="dk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pic>
        <p:nvPicPr>
          <p:cNvPr id="95" name="Google Shape;95;p20"/>
          <p:cNvPicPr preferRelativeResize="0"/>
          <p:nvPr/>
        </p:nvPicPr>
        <p:blipFill rotWithShape="1">
          <a:blip r:embed="rId3">
            <a:alphaModFix/>
          </a:blip>
          <a:srcRect/>
          <a:stretch/>
        </p:blipFill>
        <p:spPr>
          <a:xfrm>
            <a:off x="138854" y="3868233"/>
            <a:ext cx="1227583" cy="1013388"/>
          </a:xfrm>
          <a:prstGeom prst="rect">
            <a:avLst/>
          </a:prstGeom>
          <a:noFill/>
          <a:ln>
            <a:noFill/>
          </a:ln>
        </p:spPr>
      </p:pic>
      <p:sp>
        <p:nvSpPr>
          <p:cNvPr id="96" name="Google Shape;96;p20"/>
          <p:cNvSpPr txBox="1">
            <a:spLocks noGrp="1"/>
          </p:cNvSpPr>
          <p:nvPr>
            <p:ph type="ctrTitle"/>
          </p:nvPr>
        </p:nvSpPr>
        <p:spPr>
          <a:xfrm>
            <a:off x="332177" y="1769543"/>
            <a:ext cx="4427400" cy="19887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SzPts val="3600"/>
              <a:buFont typeface="Georgia"/>
              <a:buNone/>
              <a:defRPr sz="3600" b="0" i="0" u="none" strike="noStrike" cap="none">
                <a:latin typeface="Georgia"/>
                <a:ea typeface="Georgia"/>
                <a:cs typeface="Georgia"/>
                <a:sym typeface="Georgia"/>
              </a:defRPr>
            </a:lvl1pPr>
            <a:lvl2pPr lvl="1" rtl="0">
              <a:spcBef>
                <a:spcPts val="0"/>
              </a:spcBef>
              <a:spcAft>
                <a:spcPts val="0"/>
              </a:spcAft>
              <a:buClr>
                <a:schemeClr val="dk1"/>
              </a:buClr>
              <a:buSzPts val="1100"/>
              <a:buNone/>
              <a:defRPr sz="1400">
                <a:solidFill>
                  <a:schemeClr val="dk1"/>
                </a:solidFill>
              </a:defRPr>
            </a:lvl2pPr>
            <a:lvl3pPr lvl="2" rtl="0">
              <a:spcBef>
                <a:spcPts val="0"/>
              </a:spcBef>
              <a:spcAft>
                <a:spcPts val="0"/>
              </a:spcAft>
              <a:buClr>
                <a:schemeClr val="dk1"/>
              </a:buClr>
              <a:buSzPts val="1100"/>
              <a:buNone/>
              <a:defRPr sz="1400">
                <a:solidFill>
                  <a:schemeClr val="dk1"/>
                </a:solidFill>
              </a:defRPr>
            </a:lvl3pPr>
            <a:lvl4pPr lvl="3" rtl="0">
              <a:spcBef>
                <a:spcPts val="0"/>
              </a:spcBef>
              <a:spcAft>
                <a:spcPts val="0"/>
              </a:spcAft>
              <a:buClr>
                <a:schemeClr val="dk1"/>
              </a:buClr>
              <a:buSzPts val="1100"/>
              <a:buNone/>
              <a:defRPr sz="1400">
                <a:solidFill>
                  <a:schemeClr val="dk1"/>
                </a:solidFill>
              </a:defRPr>
            </a:lvl4pPr>
            <a:lvl5pPr lvl="4" rtl="0">
              <a:spcBef>
                <a:spcPts val="0"/>
              </a:spcBef>
              <a:spcAft>
                <a:spcPts val="0"/>
              </a:spcAft>
              <a:buClr>
                <a:schemeClr val="dk1"/>
              </a:buClr>
              <a:buSzPts val="1100"/>
              <a:buNone/>
              <a:defRPr sz="1400">
                <a:solidFill>
                  <a:schemeClr val="dk1"/>
                </a:solidFill>
              </a:defRPr>
            </a:lvl5pPr>
            <a:lvl6pPr lvl="5" rtl="0">
              <a:spcBef>
                <a:spcPts val="0"/>
              </a:spcBef>
              <a:spcAft>
                <a:spcPts val="0"/>
              </a:spcAft>
              <a:buClr>
                <a:schemeClr val="dk1"/>
              </a:buClr>
              <a:buSzPts val="1100"/>
              <a:buNone/>
              <a:defRPr sz="1400">
                <a:solidFill>
                  <a:schemeClr val="dk1"/>
                </a:solidFill>
              </a:defRPr>
            </a:lvl6pPr>
            <a:lvl7pPr lvl="6" rtl="0">
              <a:spcBef>
                <a:spcPts val="0"/>
              </a:spcBef>
              <a:spcAft>
                <a:spcPts val="0"/>
              </a:spcAft>
              <a:buClr>
                <a:schemeClr val="dk1"/>
              </a:buClr>
              <a:buSzPts val="1100"/>
              <a:buNone/>
              <a:defRPr sz="1400">
                <a:solidFill>
                  <a:schemeClr val="dk1"/>
                </a:solidFill>
              </a:defRPr>
            </a:lvl7pPr>
            <a:lvl8pPr lvl="7" rtl="0">
              <a:spcBef>
                <a:spcPts val="0"/>
              </a:spcBef>
              <a:spcAft>
                <a:spcPts val="0"/>
              </a:spcAft>
              <a:buClr>
                <a:schemeClr val="dk1"/>
              </a:buClr>
              <a:buSzPts val="1100"/>
              <a:buNone/>
              <a:defRPr sz="1400">
                <a:solidFill>
                  <a:schemeClr val="dk1"/>
                </a:solidFill>
              </a:defRPr>
            </a:lvl8pPr>
            <a:lvl9pPr lvl="8" rtl="0">
              <a:spcBef>
                <a:spcPts val="0"/>
              </a:spcBef>
              <a:spcAft>
                <a:spcPts val="0"/>
              </a:spcAft>
              <a:buClr>
                <a:schemeClr val="dk1"/>
              </a:buClr>
              <a:buSzPts val="1100"/>
              <a:buNone/>
              <a:defRPr sz="1400">
                <a:solidFill>
                  <a:schemeClr val="dk1"/>
                </a:solidFill>
              </a:defRPr>
            </a:lvl9pPr>
          </a:lstStyle>
          <a:p>
            <a:endParaRPr/>
          </a:p>
        </p:txBody>
      </p:sp>
      <p:sp>
        <p:nvSpPr>
          <p:cNvPr id="97" name="Google Shape;97;p20"/>
          <p:cNvSpPr txBox="1">
            <a:spLocks noGrp="1"/>
          </p:cNvSpPr>
          <p:nvPr>
            <p:ph type="subTitle" idx="1"/>
          </p:nvPr>
        </p:nvSpPr>
        <p:spPr>
          <a:xfrm>
            <a:off x="332185" y="2855246"/>
            <a:ext cx="41055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SzPts val="1200"/>
              <a:buNone/>
              <a:defRPr sz="1200" b="1" i="0" u="none" strike="noStrike" cap="none"/>
            </a:lvl1pPr>
            <a:lvl2pPr marR="0" lvl="1" algn="l" rtl="0">
              <a:lnSpc>
                <a:spcPct val="100000"/>
              </a:lnSpc>
              <a:spcBef>
                <a:spcPts val="0"/>
              </a:spcBef>
              <a:spcAft>
                <a:spcPts val="0"/>
              </a:spcAft>
              <a:buSzPts val="1200"/>
              <a:buFont typeface="Arial"/>
              <a:buNone/>
              <a:defRPr sz="1200" b="0" i="0" u="none" strike="noStrike" cap="none">
                <a:latin typeface="Arial"/>
                <a:ea typeface="Arial"/>
                <a:cs typeface="Arial"/>
                <a:sym typeface="Arial"/>
              </a:defRPr>
            </a:lvl2pPr>
            <a:lvl3pPr marR="0" lvl="2" algn="l" rtl="0">
              <a:lnSpc>
                <a:spcPct val="100000"/>
              </a:lnSpc>
              <a:spcBef>
                <a:spcPts val="0"/>
              </a:spcBef>
              <a:spcAft>
                <a:spcPts val="0"/>
              </a:spcAft>
              <a:buSzPts val="1200"/>
              <a:buFont typeface="Arial"/>
              <a:buNone/>
              <a:defRPr sz="1200" b="0" i="0" u="none" strike="noStrike" cap="none">
                <a:latin typeface="Arial"/>
                <a:ea typeface="Arial"/>
                <a:cs typeface="Arial"/>
                <a:sym typeface="Arial"/>
              </a:defRPr>
            </a:lvl3pPr>
            <a:lvl4pPr marR="0" lvl="3" algn="l" rtl="0">
              <a:lnSpc>
                <a:spcPct val="100000"/>
              </a:lnSpc>
              <a:spcBef>
                <a:spcPts val="0"/>
              </a:spcBef>
              <a:spcAft>
                <a:spcPts val="0"/>
              </a:spcAft>
              <a:buSzPts val="1200"/>
              <a:buFont typeface="Arial"/>
              <a:buNone/>
              <a:defRPr sz="1200" b="0" i="0" u="none" strike="noStrike" cap="none">
                <a:latin typeface="Arial"/>
                <a:ea typeface="Arial"/>
                <a:cs typeface="Arial"/>
                <a:sym typeface="Arial"/>
              </a:defRPr>
            </a:lvl4pPr>
            <a:lvl5pPr marR="0" lvl="4" algn="l" rtl="0">
              <a:lnSpc>
                <a:spcPct val="100000"/>
              </a:lnSpc>
              <a:spcBef>
                <a:spcPts val="0"/>
              </a:spcBef>
              <a:spcAft>
                <a:spcPts val="0"/>
              </a:spcAft>
              <a:buSzPts val="1200"/>
              <a:buFont typeface="Arial"/>
              <a:buNone/>
              <a:defRPr sz="1200" b="0" i="0" u="none" strike="noStrike" cap="none">
                <a:latin typeface="Arial"/>
                <a:ea typeface="Arial"/>
                <a:cs typeface="Arial"/>
                <a:sym typeface="Arial"/>
              </a:defRPr>
            </a:lvl5pPr>
            <a:lvl6pPr marR="0" lvl="5" algn="l" rtl="0">
              <a:lnSpc>
                <a:spcPct val="100000"/>
              </a:lnSpc>
              <a:spcBef>
                <a:spcPts val="0"/>
              </a:spcBef>
              <a:spcAft>
                <a:spcPts val="0"/>
              </a:spcAft>
              <a:buSzPts val="1200"/>
              <a:buFont typeface="Arial"/>
              <a:buNone/>
              <a:defRPr sz="1200" b="0" i="0" u="none" strike="noStrike" cap="none">
                <a:latin typeface="Arial"/>
                <a:ea typeface="Arial"/>
                <a:cs typeface="Arial"/>
                <a:sym typeface="Arial"/>
              </a:defRPr>
            </a:lvl6pPr>
            <a:lvl7pPr marR="0" lvl="6" algn="l" rtl="0">
              <a:lnSpc>
                <a:spcPct val="100000"/>
              </a:lnSpc>
              <a:spcBef>
                <a:spcPts val="0"/>
              </a:spcBef>
              <a:spcAft>
                <a:spcPts val="0"/>
              </a:spcAft>
              <a:buSzPts val="1200"/>
              <a:buFont typeface="Arial"/>
              <a:buNone/>
              <a:defRPr sz="1200" b="0" i="0" u="none" strike="noStrike" cap="none">
                <a:latin typeface="Arial"/>
                <a:ea typeface="Arial"/>
                <a:cs typeface="Arial"/>
                <a:sym typeface="Arial"/>
              </a:defRPr>
            </a:lvl7pPr>
            <a:lvl8pPr marR="0" lvl="7" algn="l" rtl="0">
              <a:lnSpc>
                <a:spcPct val="100000"/>
              </a:lnSpc>
              <a:spcBef>
                <a:spcPts val="0"/>
              </a:spcBef>
              <a:spcAft>
                <a:spcPts val="0"/>
              </a:spcAft>
              <a:buSzPts val="1200"/>
              <a:buFont typeface="Arial"/>
              <a:buNone/>
              <a:defRPr sz="1200" b="0" i="0" u="none" strike="noStrike" cap="none">
                <a:latin typeface="Arial"/>
                <a:ea typeface="Arial"/>
                <a:cs typeface="Arial"/>
                <a:sym typeface="Arial"/>
              </a:defRPr>
            </a:lvl8pPr>
            <a:lvl9pPr marR="0" lvl="8" algn="l" rtl="0">
              <a:lnSpc>
                <a:spcPct val="100000"/>
              </a:lnSpc>
              <a:spcBef>
                <a:spcPts val="0"/>
              </a:spcBef>
              <a:spcAft>
                <a:spcPts val="0"/>
              </a:spcAft>
              <a:buSzPts val="1200"/>
              <a:buFont typeface="Arial"/>
              <a:buNone/>
              <a:defRPr sz="1200" b="0" i="0" u="none" strike="noStrike" cap="none">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Slide dark 2">
  <p:cSld name="Title Slide All White_1">
    <p:bg>
      <p:bgPr>
        <a:solidFill>
          <a:schemeClr val="dk1"/>
        </a:solidFill>
        <a:effectLst/>
      </p:bgPr>
    </p:bg>
    <p:spTree>
      <p:nvGrpSpPr>
        <p:cNvPr id="1" name="Shape 98"/>
        <p:cNvGrpSpPr/>
        <p:nvPr/>
      </p:nvGrpSpPr>
      <p:grpSpPr>
        <a:xfrm>
          <a:off x="0" y="0"/>
          <a:ext cx="0" cy="0"/>
          <a:chOff x="0" y="0"/>
          <a:chExt cx="0" cy="0"/>
        </a:xfrm>
      </p:grpSpPr>
      <p:sp>
        <p:nvSpPr>
          <p:cNvPr id="99" name="Google Shape;99;p21"/>
          <p:cNvSpPr txBox="1">
            <a:spLocks noGrp="1"/>
          </p:cNvSpPr>
          <p:nvPr>
            <p:ph type="ctrTitle"/>
          </p:nvPr>
        </p:nvSpPr>
        <p:spPr>
          <a:xfrm>
            <a:off x="332177" y="1769543"/>
            <a:ext cx="4427400" cy="19887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3600"/>
              <a:buFont typeface="Georgia"/>
              <a:buNone/>
              <a:defRPr sz="3600" b="0" i="0" u="none" strike="noStrike" cap="none">
                <a:solidFill>
                  <a:schemeClr val="lt1"/>
                </a:solidFill>
                <a:latin typeface="Georgia"/>
                <a:ea typeface="Georgia"/>
                <a:cs typeface="Georgia"/>
                <a:sym typeface="Georgia"/>
              </a:defRPr>
            </a:lvl1pPr>
            <a:lvl2pPr lvl="1" rtl="0">
              <a:spcBef>
                <a:spcPts val="0"/>
              </a:spcBef>
              <a:spcAft>
                <a:spcPts val="0"/>
              </a:spcAft>
              <a:buClr>
                <a:schemeClr val="lt1"/>
              </a:buClr>
              <a:buSzPts val="1100"/>
              <a:buNone/>
              <a:defRPr sz="1400">
                <a:solidFill>
                  <a:schemeClr val="lt1"/>
                </a:solidFill>
              </a:defRPr>
            </a:lvl2pPr>
            <a:lvl3pPr lvl="2" rtl="0">
              <a:spcBef>
                <a:spcPts val="0"/>
              </a:spcBef>
              <a:spcAft>
                <a:spcPts val="0"/>
              </a:spcAft>
              <a:buClr>
                <a:schemeClr val="lt1"/>
              </a:buClr>
              <a:buSzPts val="1100"/>
              <a:buNone/>
              <a:defRPr sz="1400">
                <a:solidFill>
                  <a:schemeClr val="lt1"/>
                </a:solidFill>
              </a:defRPr>
            </a:lvl3pPr>
            <a:lvl4pPr lvl="3" rtl="0">
              <a:spcBef>
                <a:spcPts val="0"/>
              </a:spcBef>
              <a:spcAft>
                <a:spcPts val="0"/>
              </a:spcAft>
              <a:buClr>
                <a:schemeClr val="lt1"/>
              </a:buClr>
              <a:buSzPts val="1100"/>
              <a:buNone/>
              <a:defRPr sz="1400">
                <a:solidFill>
                  <a:schemeClr val="lt1"/>
                </a:solidFill>
              </a:defRPr>
            </a:lvl4pPr>
            <a:lvl5pPr lvl="4" rtl="0">
              <a:spcBef>
                <a:spcPts val="0"/>
              </a:spcBef>
              <a:spcAft>
                <a:spcPts val="0"/>
              </a:spcAft>
              <a:buClr>
                <a:schemeClr val="lt1"/>
              </a:buClr>
              <a:buSzPts val="1100"/>
              <a:buNone/>
              <a:defRPr sz="1400">
                <a:solidFill>
                  <a:schemeClr val="lt1"/>
                </a:solidFill>
              </a:defRPr>
            </a:lvl5pPr>
            <a:lvl6pPr lvl="5" rtl="0">
              <a:spcBef>
                <a:spcPts val="0"/>
              </a:spcBef>
              <a:spcAft>
                <a:spcPts val="0"/>
              </a:spcAft>
              <a:buClr>
                <a:schemeClr val="lt1"/>
              </a:buClr>
              <a:buSzPts val="1100"/>
              <a:buNone/>
              <a:defRPr sz="1400">
                <a:solidFill>
                  <a:schemeClr val="lt1"/>
                </a:solidFill>
              </a:defRPr>
            </a:lvl6pPr>
            <a:lvl7pPr lvl="6" rtl="0">
              <a:spcBef>
                <a:spcPts val="0"/>
              </a:spcBef>
              <a:spcAft>
                <a:spcPts val="0"/>
              </a:spcAft>
              <a:buClr>
                <a:schemeClr val="lt1"/>
              </a:buClr>
              <a:buSzPts val="1100"/>
              <a:buNone/>
              <a:defRPr sz="1400">
                <a:solidFill>
                  <a:schemeClr val="lt1"/>
                </a:solidFill>
              </a:defRPr>
            </a:lvl7pPr>
            <a:lvl8pPr lvl="7" rtl="0">
              <a:spcBef>
                <a:spcPts val="0"/>
              </a:spcBef>
              <a:spcAft>
                <a:spcPts val="0"/>
              </a:spcAft>
              <a:buClr>
                <a:schemeClr val="lt1"/>
              </a:buClr>
              <a:buSzPts val="1100"/>
              <a:buNone/>
              <a:defRPr sz="1400">
                <a:solidFill>
                  <a:schemeClr val="lt1"/>
                </a:solidFill>
              </a:defRPr>
            </a:lvl8pPr>
            <a:lvl9pPr lvl="8" rtl="0">
              <a:spcBef>
                <a:spcPts val="0"/>
              </a:spcBef>
              <a:spcAft>
                <a:spcPts val="0"/>
              </a:spcAft>
              <a:buClr>
                <a:schemeClr val="lt1"/>
              </a:buClr>
              <a:buSzPts val="1100"/>
              <a:buNone/>
              <a:defRPr sz="1400">
                <a:solidFill>
                  <a:schemeClr val="lt1"/>
                </a:solidFill>
              </a:defRPr>
            </a:lvl9pPr>
          </a:lstStyle>
          <a:p>
            <a:endParaRPr/>
          </a:p>
        </p:txBody>
      </p:sp>
      <p:sp>
        <p:nvSpPr>
          <p:cNvPr id="100" name="Google Shape;100;p21"/>
          <p:cNvSpPr txBox="1">
            <a:spLocks noGrp="1"/>
          </p:cNvSpPr>
          <p:nvPr>
            <p:ph type="subTitle" idx="1"/>
          </p:nvPr>
        </p:nvSpPr>
        <p:spPr>
          <a:xfrm>
            <a:off x="332185" y="2798096"/>
            <a:ext cx="41055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None/>
              <a:defRPr sz="1200" b="1" i="0" u="none" strike="noStrike" cap="none">
                <a:solidFill>
                  <a:schemeClr val="lt1"/>
                </a:solidFil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pic>
        <p:nvPicPr>
          <p:cNvPr id="101" name="Google Shape;101;p21"/>
          <p:cNvPicPr preferRelativeResize="0"/>
          <p:nvPr/>
        </p:nvPicPr>
        <p:blipFill rotWithShape="1">
          <a:blip r:embed="rId2">
            <a:alphaModFix/>
          </a:blip>
          <a:srcRect/>
          <a:stretch/>
        </p:blipFill>
        <p:spPr>
          <a:xfrm>
            <a:off x="138854" y="3868233"/>
            <a:ext cx="1227583" cy="1013388"/>
          </a:xfrm>
          <a:prstGeom prst="rect">
            <a:avLst/>
          </a:prstGeom>
          <a:noFill/>
          <a:ln>
            <a:noFill/>
          </a:ln>
        </p:spPr>
      </p:pic>
      <p:grpSp>
        <p:nvGrpSpPr>
          <p:cNvPr id="102" name="Google Shape;102;p21"/>
          <p:cNvGrpSpPr/>
          <p:nvPr/>
        </p:nvGrpSpPr>
        <p:grpSpPr>
          <a:xfrm>
            <a:off x="3691928" y="608081"/>
            <a:ext cx="5283506" cy="3536155"/>
            <a:chOff x="4780625" y="810775"/>
            <a:chExt cx="7044675" cy="4714873"/>
          </a:xfrm>
        </p:grpSpPr>
        <p:pic>
          <p:nvPicPr>
            <p:cNvPr id="103" name="Google Shape;103;p21"/>
            <p:cNvPicPr preferRelativeResize="0"/>
            <p:nvPr/>
          </p:nvPicPr>
          <p:blipFill rotWithShape="1">
            <a:blip r:embed="rId3">
              <a:alphaModFix/>
            </a:blip>
            <a:srcRect l="25590" t="19443" r="2202" b="4069"/>
            <a:stretch/>
          </p:blipFill>
          <p:spPr>
            <a:xfrm>
              <a:off x="4780625" y="810775"/>
              <a:ext cx="7044675" cy="4714873"/>
            </a:xfrm>
            <a:prstGeom prst="rect">
              <a:avLst/>
            </a:prstGeom>
            <a:noFill/>
            <a:ln>
              <a:noFill/>
            </a:ln>
          </p:spPr>
        </p:pic>
        <p:sp>
          <p:nvSpPr>
            <p:cNvPr id="104" name="Google Shape;104;p21"/>
            <p:cNvSpPr/>
            <p:nvPr/>
          </p:nvSpPr>
          <p:spPr>
            <a:xfrm rot="2701031">
              <a:off x="10206545" y="1965945"/>
              <a:ext cx="707460" cy="707460"/>
            </a:xfrm>
            <a:prstGeom prst="rect">
              <a:avLst/>
            </a:prstGeom>
            <a:solidFill>
              <a:schemeClr val="dk1"/>
            </a:solidFill>
            <a:ln w="19050" cap="flat" cmpd="sng">
              <a:solidFill>
                <a:schemeClr val="accent5"/>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Slide gray 1">
  <p:cSld name="Title Slide All White_1_1">
    <p:bg>
      <p:bgPr>
        <a:solidFill>
          <a:srgbClr val="1B1B1B"/>
        </a:solidFill>
        <a:effectLst/>
      </p:bgPr>
    </p:bg>
    <p:spTree>
      <p:nvGrpSpPr>
        <p:cNvPr id="1" name="Shape 105"/>
        <p:cNvGrpSpPr/>
        <p:nvPr/>
      </p:nvGrpSpPr>
      <p:grpSpPr>
        <a:xfrm>
          <a:off x="0" y="0"/>
          <a:ext cx="0" cy="0"/>
          <a:chOff x="0" y="0"/>
          <a:chExt cx="0" cy="0"/>
        </a:xfrm>
      </p:grpSpPr>
      <p:sp>
        <p:nvSpPr>
          <p:cNvPr id="106" name="Google Shape;106;p22"/>
          <p:cNvSpPr txBox="1">
            <a:spLocks noGrp="1"/>
          </p:cNvSpPr>
          <p:nvPr>
            <p:ph type="ctrTitle"/>
          </p:nvPr>
        </p:nvSpPr>
        <p:spPr>
          <a:xfrm>
            <a:off x="332177" y="1769543"/>
            <a:ext cx="4427400" cy="19887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3600"/>
              <a:buFont typeface="Georgia"/>
              <a:buNone/>
              <a:defRPr sz="3600" b="0" i="0" u="none" strike="noStrike" cap="none">
                <a:solidFill>
                  <a:schemeClr val="lt1"/>
                </a:solidFill>
                <a:latin typeface="Georgia"/>
                <a:ea typeface="Georgia"/>
                <a:cs typeface="Georgia"/>
                <a:sym typeface="Georgia"/>
              </a:defRPr>
            </a:lvl1pPr>
            <a:lvl2pPr lvl="1" rtl="0">
              <a:spcBef>
                <a:spcPts val="0"/>
              </a:spcBef>
              <a:spcAft>
                <a:spcPts val="0"/>
              </a:spcAft>
              <a:buClr>
                <a:schemeClr val="lt1"/>
              </a:buClr>
              <a:buSzPts val="1100"/>
              <a:buNone/>
              <a:defRPr sz="1400">
                <a:solidFill>
                  <a:schemeClr val="lt1"/>
                </a:solidFill>
              </a:defRPr>
            </a:lvl2pPr>
            <a:lvl3pPr lvl="2" rtl="0">
              <a:spcBef>
                <a:spcPts val="0"/>
              </a:spcBef>
              <a:spcAft>
                <a:spcPts val="0"/>
              </a:spcAft>
              <a:buClr>
                <a:schemeClr val="lt1"/>
              </a:buClr>
              <a:buSzPts val="1100"/>
              <a:buNone/>
              <a:defRPr sz="1400">
                <a:solidFill>
                  <a:schemeClr val="lt1"/>
                </a:solidFill>
              </a:defRPr>
            </a:lvl3pPr>
            <a:lvl4pPr lvl="3" rtl="0">
              <a:spcBef>
                <a:spcPts val="0"/>
              </a:spcBef>
              <a:spcAft>
                <a:spcPts val="0"/>
              </a:spcAft>
              <a:buClr>
                <a:schemeClr val="lt1"/>
              </a:buClr>
              <a:buSzPts val="1100"/>
              <a:buNone/>
              <a:defRPr sz="1400">
                <a:solidFill>
                  <a:schemeClr val="lt1"/>
                </a:solidFill>
              </a:defRPr>
            </a:lvl4pPr>
            <a:lvl5pPr lvl="4" rtl="0">
              <a:spcBef>
                <a:spcPts val="0"/>
              </a:spcBef>
              <a:spcAft>
                <a:spcPts val="0"/>
              </a:spcAft>
              <a:buClr>
                <a:schemeClr val="lt1"/>
              </a:buClr>
              <a:buSzPts val="1100"/>
              <a:buNone/>
              <a:defRPr sz="1400">
                <a:solidFill>
                  <a:schemeClr val="lt1"/>
                </a:solidFill>
              </a:defRPr>
            </a:lvl5pPr>
            <a:lvl6pPr lvl="5" rtl="0">
              <a:spcBef>
                <a:spcPts val="0"/>
              </a:spcBef>
              <a:spcAft>
                <a:spcPts val="0"/>
              </a:spcAft>
              <a:buClr>
                <a:schemeClr val="lt1"/>
              </a:buClr>
              <a:buSzPts val="1100"/>
              <a:buNone/>
              <a:defRPr sz="1400">
                <a:solidFill>
                  <a:schemeClr val="lt1"/>
                </a:solidFill>
              </a:defRPr>
            </a:lvl6pPr>
            <a:lvl7pPr lvl="6" rtl="0">
              <a:spcBef>
                <a:spcPts val="0"/>
              </a:spcBef>
              <a:spcAft>
                <a:spcPts val="0"/>
              </a:spcAft>
              <a:buClr>
                <a:schemeClr val="lt1"/>
              </a:buClr>
              <a:buSzPts val="1100"/>
              <a:buNone/>
              <a:defRPr sz="1400">
                <a:solidFill>
                  <a:schemeClr val="lt1"/>
                </a:solidFill>
              </a:defRPr>
            </a:lvl7pPr>
            <a:lvl8pPr lvl="7" rtl="0">
              <a:spcBef>
                <a:spcPts val="0"/>
              </a:spcBef>
              <a:spcAft>
                <a:spcPts val="0"/>
              </a:spcAft>
              <a:buClr>
                <a:schemeClr val="lt1"/>
              </a:buClr>
              <a:buSzPts val="1100"/>
              <a:buNone/>
              <a:defRPr sz="1400">
                <a:solidFill>
                  <a:schemeClr val="lt1"/>
                </a:solidFill>
              </a:defRPr>
            </a:lvl8pPr>
            <a:lvl9pPr lvl="8" rtl="0">
              <a:spcBef>
                <a:spcPts val="0"/>
              </a:spcBef>
              <a:spcAft>
                <a:spcPts val="0"/>
              </a:spcAft>
              <a:buClr>
                <a:schemeClr val="lt1"/>
              </a:buClr>
              <a:buSzPts val="1100"/>
              <a:buNone/>
              <a:defRPr sz="1400">
                <a:solidFill>
                  <a:schemeClr val="lt1"/>
                </a:solidFill>
              </a:defRPr>
            </a:lvl9pPr>
          </a:lstStyle>
          <a:p>
            <a:endParaRPr/>
          </a:p>
        </p:txBody>
      </p:sp>
      <p:sp>
        <p:nvSpPr>
          <p:cNvPr id="107" name="Google Shape;107;p22"/>
          <p:cNvSpPr txBox="1">
            <a:spLocks noGrp="1"/>
          </p:cNvSpPr>
          <p:nvPr>
            <p:ph type="subTitle" idx="1"/>
          </p:nvPr>
        </p:nvSpPr>
        <p:spPr>
          <a:xfrm>
            <a:off x="332185" y="2798096"/>
            <a:ext cx="41055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None/>
              <a:defRPr sz="1200" b="1" i="0" u="none" strike="noStrike" cap="none">
                <a:solidFill>
                  <a:schemeClr val="lt1"/>
                </a:solidFil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pic>
        <p:nvPicPr>
          <p:cNvPr id="108" name="Google Shape;108;p22"/>
          <p:cNvPicPr preferRelativeResize="0"/>
          <p:nvPr/>
        </p:nvPicPr>
        <p:blipFill rotWithShape="1">
          <a:blip r:embed="rId2">
            <a:alphaModFix/>
          </a:blip>
          <a:srcRect/>
          <a:stretch/>
        </p:blipFill>
        <p:spPr>
          <a:xfrm>
            <a:off x="138854" y="3868233"/>
            <a:ext cx="1227583" cy="1013388"/>
          </a:xfrm>
          <a:prstGeom prst="rect">
            <a:avLst/>
          </a:prstGeom>
          <a:noFill/>
          <a:ln>
            <a:noFill/>
          </a:ln>
        </p:spPr>
      </p:pic>
      <p:grpSp>
        <p:nvGrpSpPr>
          <p:cNvPr id="109" name="Google Shape;109;p22"/>
          <p:cNvGrpSpPr/>
          <p:nvPr/>
        </p:nvGrpSpPr>
        <p:grpSpPr>
          <a:xfrm>
            <a:off x="4415299" y="325988"/>
            <a:ext cx="4301791" cy="4580822"/>
            <a:chOff x="5887065" y="434650"/>
            <a:chExt cx="5735721" cy="6107763"/>
          </a:xfrm>
        </p:grpSpPr>
        <p:pic>
          <p:nvPicPr>
            <p:cNvPr id="110" name="Google Shape;110;p22"/>
            <p:cNvPicPr preferRelativeResize="0"/>
            <p:nvPr/>
          </p:nvPicPr>
          <p:blipFill rotWithShape="1">
            <a:blip r:embed="rId3">
              <a:alphaModFix/>
            </a:blip>
            <a:srcRect l="47150" r="26"/>
            <a:stretch/>
          </p:blipFill>
          <p:spPr>
            <a:xfrm>
              <a:off x="5887065" y="434650"/>
              <a:ext cx="5735721" cy="6107763"/>
            </a:xfrm>
            <a:prstGeom prst="rect">
              <a:avLst/>
            </a:prstGeom>
            <a:noFill/>
            <a:ln>
              <a:noFill/>
            </a:ln>
          </p:spPr>
        </p:pic>
        <p:sp>
          <p:nvSpPr>
            <p:cNvPr id="111" name="Google Shape;111;p22"/>
            <p:cNvSpPr/>
            <p:nvPr/>
          </p:nvSpPr>
          <p:spPr>
            <a:xfrm rot="5400000" flipH="1">
              <a:off x="9324918" y="2524287"/>
              <a:ext cx="473700" cy="473700"/>
            </a:xfrm>
            <a:prstGeom prst="rtTriangle">
              <a:avLst/>
            </a:prstGeom>
            <a:solidFill>
              <a:srgbClr val="1B1B1B"/>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nvGrpSpPr>
            <p:cNvPr id="112" name="Google Shape;112;p22"/>
            <p:cNvGrpSpPr/>
            <p:nvPr/>
          </p:nvGrpSpPr>
          <p:grpSpPr>
            <a:xfrm flipH="1">
              <a:off x="9719522" y="2465474"/>
              <a:ext cx="1857779" cy="1865771"/>
              <a:chOff x="-618219" y="-513234"/>
              <a:chExt cx="1998901" cy="2007501"/>
            </a:xfrm>
          </p:grpSpPr>
          <p:pic>
            <p:nvPicPr>
              <p:cNvPr id="113" name="Google Shape;113;p22"/>
              <p:cNvPicPr preferRelativeResize="0"/>
              <p:nvPr/>
            </p:nvPicPr>
            <p:blipFill rotWithShape="1">
              <a:blip r:embed="rId4">
                <a:alphaModFix/>
              </a:blip>
              <a:srcRect l="4180" t="10182" r="66522" b="18714"/>
              <a:stretch/>
            </p:blipFill>
            <p:spPr>
              <a:xfrm>
                <a:off x="-618219" y="-513234"/>
                <a:ext cx="1998901" cy="2007501"/>
              </a:xfrm>
              <a:prstGeom prst="rect">
                <a:avLst/>
              </a:prstGeom>
              <a:noFill/>
              <a:ln>
                <a:noFill/>
              </a:ln>
            </p:spPr>
          </p:pic>
          <p:sp>
            <p:nvSpPr>
              <p:cNvPr id="114" name="Google Shape;114;p22"/>
              <p:cNvSpPr/>
              <p:nvPr/>
            </p:nvSpPr>
            <p:spPr>
              <a:xfrm rot="2700000">
                <a:off x="74240" y="185140"/>
                <a:ext cx="680520" cy="680520"/>
              </a:xfrm>
              <a:prstGeom prst="rect">
                <a:avLst/>
              </a:prstGeom>
              <a:solidFill>
                <a:schemeClr val="dk1"/>
              </a:solidFill>
              <a:ln w="19050" cap="flat" cmpd="sng">
                <a:solidFill>
                  <a:schemeClr val="dk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itle Slide gray 1 1">
  <p:cSld name="Title Slide All White_1_1_2">
    <p:bg>
      <p:bgPr>
        <a:solidFill>
          <a:srgbClr val="2D2D2D"/>
        </a:solidFill>
        <a:effectLst/>
      </p:bgPr>
    </p:bg>
    <p:spTree>
      <p:nvGrpSpPr>
        <p:cNvPr id="1" name="Shape 115"/>
        <p:cNvGrpSpPr/>
        <p:nvPr/>
      </p:nvGrpSpPr>
      <p:grpSpPr>
        <a:xfrm>
          <a:off x="0" y="0"/>
          <a:ext cx="0" cy="0"/>
          <a:chOff x="0" y="0"/>
          <a:chExt cx="0" cy="0"/>
        </a:xfrm>
      </p:grpSpPr>
      <p:sp>
        <p:nvSpPr>
          <p:cNvPr id="116" name="Google Shape;116;p23"/>
          <p:cNvSpPr txBox="1">
            <a:spLocks noGrp="1"/>
          </p:cNvSpPr>
          <p:nvPr>
            <p:ph type="ctrTitle"/>
          </p:nvPr>
        </p:nvSpPr>
        <p:spPr>
          <a:xfrm>
            <a:off x="332177" y="1769543"/>
            <a:ext cx="4427400" cy="19887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3600"/>
              <a:buFont typeface="Georgia"/>
              <a:buNone/>
              <a:defRPr sz="3600" b="0" i="0" u="none" strike="noStrike" cap="none">
                <a:solidFill>
                  <a:schemeClr val="lt1"/>
                </a:solidFill>
                <a:latin typeface="Georgia"/>
                <a:ea typeface="Georgia"/>
                <a:cs typeface="Georgia"/>
                <a:sym typeface="Georgia"/>
              </a:defRPr>
            </a:lvl1pPr>
            <a:lvl2pPr lvl="1" rtl="0">
              <a:spcBef>
                <a:spcPts val="0"/>
              </a:spcBef>
              <a:spcAft>
                <a:spcPts val="0"/>
              </a:spcAft>
              <a:buClr>
                <a:schemeClr val="lt1"/>
              </a:buClr>
              <a:buSzPts val="1100"/>
              <a:buNone/>
              <a:defRPr sz="1400">
                <a:solidFill>
                  <a:schemeClr val="lt1"/>
                </a:solidFill>
              </a:defRPr>
            </a:lvl2pPr>
            <a:lvl3pPr lvl="2" rtl="0">
              <a:spcBef>
                <a:spcPts val="0"/>
              </a:spcBef>
              <a:spcAft>
                <a:spcPts val="0"/>
              </a:spcAft>
              <a:buClr>
                <a:schemeClr val="lt1"/>
              </a:buClr>
              <a:buSzPts val="1100"/>
              <a:buNone/>
              <a:defRPr sz="1400">
                <a:solidFill>
                  <a:schemeClr val="lt1"/>
                </a:solidFill>
              </a:defRPr>
            </a:lvl3pPr>
            <a:lvl4pPr lvl="3" rtl="0">
              <a:spcBef>
                <a:spcPts val="0"/>
              </a:spcBef>
              <a:spcAft>
                <a:spcPts val="0"/>
              </a:spcAft>
              <a:buClr>
                <a:schemeClr val="lt1"/>
              </a:buClr>
              <a:buSzPts val="1100"/>
              <a:buNone/>
              <a:defRPr sz="1400">
                <a:solidFill>
                  <a:schemeClr val="lt1"/>
                </a:solidFill>
              </a:defRPr>
            </a:lvl4pPr>
            <a:lvl5pPr lvl="4" rtl="0">
              <a:spcBef>
                <a:spcPts val="0"/>
              </a:spcBef>
              <a:spcAft>
                <a:spcPts val="0"/>
              </a:spcAft>
              <a:buClr>
                <a:schemeClr val="lt1"/>
              </a:buClr>
              <a:buSzPts val="1100"/>
              <a:buNone/>
              <a:defRPr sz="1400">
                <a:solidFill>
                  <a:schemeClr val="lt1"/>
                </a:solidFill>
              </a:defRPr>
            </a:lvl5pPr>
            <a:lvl6pPr lvl="5" rtl="0">
              <a:spcBef>
                <a:spcPts val="0"/>
              </a:spcBef>
              <a:spcAft>
                <a:spcPts val="0"/>
              </a:spcAft>
              <a:buClr>
                <a:schemeClr val="lt1"/>
              </a:buClr>
              <a:buSzPts val="1100"/>
              <a:buNone/>
              <a:defRPr sz="1400">
                <a:solidFill>
                  <a:schemeClr val="lt1"/>
                </a:solidFill>
              </a:defRPr>
            </a:lvl6pPr>
            <a:lvl7pPr lvl="6" rtl="0">
              <a:spcBef>
                <a:spcPts val="0"/>
              </a:spcBef>
              <a:spcAft>
                <a:spcPts val="0"/>
              </a:spcAft>
              <a:buClr>
                <a:schemeClr val="lt1"/>
              </a:buClr>
              <a:buSzPts val="1100"/>
              <a:buNone/>
              <a:defRPr sz="1400">
                <a:solidFill>
                  <a:schemeClr val="lt1"/>
                </a:solidFill>
              </a:defRPr>
            </a:lvl7pPr>
            <a:lvl8pPr lvl="7" rtl="0">
              <a:spcBef>
                <a:spcPts val="0"/>
              </a:spcBef>
              <a:spcAft>
                <a:spcPts val="0"/>
              </a:spcAft>
              <a:buClr>
                <a:schemeClr val="lt1"/>
              </a:buClr>
              <a:buSzPts val="1100"/>
              <a:buNone/>
              <a:defRPr sz="1400">
                <a:solidFill>
                  <a:schemeClr val="lt1"/>
                </a:solidFill>
              </a:defRPr>
            </a:lvl8pPr>
            <a:lvl9pPr lvl="8" rtl="0">
              <a:spcBef>
                <a:spcPts val="0"/>
              </a:spcBef>
              <a:spcAft>
                <a:spcPts val="0"/>
              </a:spcAft>
              <a:buClr>
                <a:schemeClr val="lt1"/>
              </a:buClr>
              <a:buSzPts val="1100"/>
              <a:buNone/>
              <a:defRPr sz="1400">
                <a:solidFill>
                  <a:schemeClr val="lt1"/>
                </a:solidFill>
              </a:defRPr>
            </a:lvl9pPr>
          </a:lstStyle>
          <a:p>
            <a:endParaRPr/>
          </a:p>
        </p:txBody>
      </p:sp>
      <p:sp>
        <p:nvSpPr>
          <p:cNvPr id="117" name="Google Shape;117;p23"/>
          <p:cNvSpPr txBox="1">
            <a:spLocks noGrp="1"/>
          </p:cNvSpPr>
          <p:nvPr>
            <p:ph type="subTitle" idx="1"/>
          </p:nvPr>
        </p:nvSpPr>
        <p:spPr>
          <a:xfrm>
            <a:off x="332185" y="2798096"/>
            <a:ext cx="41055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None/>
              <a:defRPr sz="1200" b="1" i="0" u="none" strike="noStrike" cap="none">
                <a:solidFill>
                  <a:schemeClr val="lt1"/>
                </a:solidFil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pic>
        <p:nvPicPr>
          <p:cNvPr id="118" name="Google Shape;118;p23"/>
          <p:cNvPicPr preferRelativeResize="0"/>
          <p:nvPr/>
        </p:nvPicPr>
        <p:blipFill rotWithShape="1">
          <a:blip r:embed="rId2">
            <a:alphaModFix/>
          </a:blip>
          <a:srcRect/>
          <a:stretch/>
        </p:blipFill>
        <p:spPr>
          <a:xfrm>
            <a:off x="138854" y="3868233"/>
            <a:ext cx="1227583" cy="1013388"/>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Slide gray 1 simplified">
  <p:cSld name="Title Slide All White_1_1_1">
    <p:bg>
      <p:bgPr>
        <a:solidFill>
          <a:srgbClr val="1B1B1B"/>
        </a:solidFill>
        <a:effectLst/>
      </p:bgPr>
    </p:bg>
    <p:spTree>
      <p:nvGrpSpPr>
        <p:cNvPr id="1" name="Shape 119"/>
        <p:cNvGrpSpPr/>
        <p:nvPr/>
      </p:nvGrpSpPr>
      <p:grpSpPr>
        <a:xfrm>
          <a:off x="0" y="0"/>
          <a:ext cx="0" cy="0"/>
          <a:chOff x="0" y="0"/>
          <a:chExt cx="0" cy="0"/>
        </a:xfrm>
      </p:grpSpPr>
      <p:pic>
        <p:nvPicPr>
          <p:cNvPr id="120" name="Google Shape;120;p24"/>
          <p:cNvPicPr preferRelativeResize="0"/>
          <p:nvPr/>
        </p:nvPicPr>
        <p:blipFill rotWithShape="1">
          <a:blip r:embed="rId2">
            <a:alphaModFix/>
          </a:blip>
          <a:srcRect l="47150" r="26"/>
          <a:stretch/>
        </p:blipFill>
        <p:spPr>
          <a:xfrm>
            <a:off x="4326862" y="231815"/>
            <a:ext cx="4478664" cy="4769168"/>
          </a:xfrm>
          <a:prstGeom prst="rect">
            <a:avLst/>
          </a:prstGeom>
          <a:noFill/>
          <a:ln>
            <a:noFill/>
          </a:ln>
        </p:spPr>
      </p:pic>
      <p:sp>
        <p:nvSpPr>
          <p:cNvPr id="121" name="Google Shape;121;p24"/>
          <p:cNvSpPr txBox="1">
            <a:spLocks noGrp="1"/>
          </p:cNvSpPr>
          <p:nvPr>
            <p:ph type="ctrTitle"/>
          </p:nvPr>
        </p:nvSpPr>
        <p:spPr>
          <a:xfrm>
            <a:off x="332177" y="1769543"/>
            <a:ext cx="4427400" cy="19887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3600"/>
              <a:buFont typeface="Georgia"/>
              <a:buNone/>
              <a:defRPr sz="3600" b="0" i="0" u="none" strike="noStrike" cap="none">
                <a:solidFill>
                  <a:schemeClr val="lt1"/>
                </a:solidFill>
                <a:latin typeface="Georgia"/>
                <a:ea typeface="Georgia"/>
                <a:cs typeface="Georgia"/>
                <a:sym typeface="Georgia"/>
              </a:defRPr>
            </a:lvl1pPr>
            <a:lvl2pPr lvl="1" rtl="0">
              <a:spcBef>
                <a:spcPts val="0"/>
              </a:spcBef>
              <a:spcAft>
                <a:spcPts val="0"/>
              </a:spcAft>
              <a:buClr>
                <a:schemeClr val="lt1"/>
              </a:buClr>
              <a:buSzPts val="1100"/>
              <a:buNone/>
              <a:defRPr sz="1400">
                <a:solidFill>
                  <a:schemeClr val="lt1"/>
                </a:solidFill>
              </a:defRPr>
            </a:lvl2pPr>
            <a:lvl3pPr lvl="2" rtl="0">
              <a:spcBef>
                <a:spcPts val="0"/>
              </a:spcBef>
              <a:spcAft>
                <a:spcPts val="0"/>
              </a:spcAft>
              <a:buClr>
                <a:schemeClr val="lt1"/>
              </a:buClr>
              <a:buSzPts val="1100"/>
              <a:buNone/>
              <a:defRPr sz="1400">
                <a:solidFill>
                  <a:schemeClr val="lt1"/>
                </a:solidFill>
              </a:defRPr>
            </a:lvl3pPr>
            <a:lvl4pPr lvl="3" rtl="0">
              <a:spcBef>
                <a:spcPts val="0"/>
              </a:spcBef>
              <a:spcAft>
                <a:spcPts val="0"/>
              </a:spcAft>
              <a:buClr>
                <a:schemeClr val="lt1"/>
              </a:buClr>
              <a:buSzPts val="1100"/>
              <a:buNone/>
              <a:defRPr sz="1400">
                <a:solidFill>
                  <a:schemeClr val="lt1"/>
                </a:solidFill>
              </a:defRPr>
            </a:lvl4pPr>
            <a:lvl5pPr lvl="4" rtl="0">
              <a:spcBef>
                <a:spcPts val="0"/>
              </a:spcBef>
              <a:spcAft>
                <a:spcPts val="0"/>
              </a:spcAft>
              <a:buClr>
                <a:schemeClr val="lt1"/>
              </a:buClr>
              <a:buSzPts val="1100"/>
              <a:buNone/>
              <a:defRPr sz="1400">
                <a:solidFill>
                  <a:schemeClr val="lt1"/>
                </a:solidFill>
              </a:defRPr>
            </a:lvl5pPr>
            <a:lvl6pPr lvl="5" rtl="0">
              <a:spcBef>
                <a:spcPts val="0"/>
              </a:spcBef>
              <a:spcAft>
                <a:spcPts val="0"/>
              </a:spcAft>
              <a:buClr>
                <a:schemeClr val="lt1"/>
              </a:buClr>
              <a:buSzPts val="1100"/>
              <a:buNone/>
              <a:defRPr sz="1400">
                <a:solidFill>
                  <a:schemeClr val="lt1"/>
                </a:solidFill>
              </a:defRPr>
            </a:lvl6pPr>
            <a:lvl7pPr lvl="6" rtl="0">
              <a:spcBef>
                <a:spcPts val="0"/>
              </a:spcBef>
              <a:spcAft>
                <a:spcPts val="0"/>
              </a:spcAft>
              <a:buClr>
                <a:schemeClr val="lt1"/>
              </a:buClr>
              <a:buSzPts val="1100"/>
              <a:buNone/>
              <a:defRPr sz="1400">
                <a:solidFill>
                  <a:schemeClr val="lt1"/>
                </a:solidFill>
              </a:defRPr>
            </a:lvl7pPr>
            <a:lvl8pPr lvl="7" rtl="0">
              <a:spcBef>
                <a:spcPts val="0"/>
              </a:spcBef>
              <a:spcAft>
                <a:spcPts val="0"/>
              </a:spcAft>
              <a:buClr>
                <a:schemeClr val="lt1"/>
              </a:buClr>
              <a:buSzPts val="1100"/>
              <a:buNone/>
              <a:defRPr sz="1400">
                <a:solidFill>
                  <a:schemeClr val="lt1"/>
                </a:solidFill>
              </a:defRPr>
            </a:lvl8pPr>
            <a:lvl9pPr lvl="8" rtl="0">
              <a:spcBef>
                <a:spcPts val="0"/>
              </a:spcBef>
              <a:spcAft>
                <a:spcPts val="0"/>
              </a:spcAft>
              <a:buClr>
                <a:schemeClr val="lt1"/>
              </a:buClr>
              <a:buSzPts val="1100"/>
              <a:buNone/>
              <a:defRPr sz="1400">
                <a:solidFill>
                  <a:schemeClr val="lt1"/>
                </a:solidFill>
              </a:defRPr>
            </a:lvl9pPr>
          </a:lstStyle>
          <a:p>
            <a:endParaRPr/>
          </a:p>
        </p:txBody>
      </p:sp>
      <p:sp>
        <p:nvSpPr>
          <p:cNvPr id="122" name="Google Shape;122;p24"/>
          <p:cNvSpPr txBox="1">
            <a:spLocks noGrp="1"/>
          </p:cNvSpPr>
          <p:nvPr>
            <p:ph type="subTitle" idx="1"/>
          </p:nvPr>
        </p:nvSpPr>
        <p:spPr>
          <a:xfrm>
            <a:off x="332185" y="2798096"/>
            <a:ext cx="41055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None/>
              <a:defRPr sz="1200" b="1" i="0" u="none" strike="noStrike" cap="none">
                <a:solidFill>
                  <a:schemeClr val="lt1"/>
                </a:solidFil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pic>
        <p:nvPicPr>
          <p:cNvPr id="123" name="Google Shape;123;p24"/>
          <p:cNvPicPr preferRelativeResize="0"/>
          <p:nvPr/>
        </p:nvPicPr>
        <p:blipFill rotWithShape="1">
          <a:blip r:embed="rId3">
            <a:alphaModFix/>
          </a:blip>
          <a:srcRect/>
          <a:stretch/>
        </p:blipFill>
        <p:spPr>
          <a:xfrm>
            <a:off x="138854" y="3868233"/>
            <a:ext cx="1227583" cy="1013388"/>
          </a:xfrm>
          <a:prstGeom prst="rect">
            <a:avLst/>
          </a:prstGeom>
          <a:noFill/>
          <a:ln>
            <a:noFill/>
          </a:ln>
        </p:spPr>
      </p:pic>
      <p:sp>
        <p:nvSpPr>
          <p:cNvPr id="124" name="Google Shape;124;p24"/>
          <p:cNvSpPr/>
          <p:nvPr/>
        </p:nvSpPr>
        <p:spPr>
          <a:xfrm rot="5400000" flipH="1">
            <a:off x="7011248" y="1863463"/>
            <a:ext cx="369900" cy="369900"/>
          </a:xfrm>
          <a:prstGeom prst="rtTriangle">
            <a:avLst/>
          </a:prstGeom>
          <a:solidFill>
            <a:srgbClr val="1B1B1B"/>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nvGrpSpPr>
          <p:cNvPr id="125" name="Google Shape;125;p24"/>
          <p:cNvGrpSpPr/>
          <p:nvPr/>
        </p:nvGrpSpPr>
        <p:grpSpPr>
          <a:xfrm flipH="1">
            <a:off x="7319400" y="1817563"/>
            <a:ext cx="1450602" cy="1456843"/>
            <a:chOff x="-618219" y="-513234"/>
            <a:chExt cx="1998901" cy="2007501"/>
          </a:xfrm>
        </p:grpSpPr>
        <p:pic>
          <p:nvPicPr>
            <p:cNvPr id="126" name="Google Shape;126;p24"/>
            <p:cNvPicPr preferRelativeResize="0"/>
            <p:nvPr/>
          </p:nvPicPr>
          <p:blipFill rotWithShape="1">
            <a:blip r:embed="rId4">
              <a:alphaModFix/>
            </a:blip>
            <a:srcRect l="4180" t="10182" r="66522" b="18714"/>
            <a:stretch/>
          </p:blipFill>
          <p:spPr>
            <a:xfrm>
              <a:off x="-618219" y="-513234"/>
              <a:ext cx="1998901" cy="2007501"/>
            </a:xfrm>
            <a:prstGeom prst="rect">
              <a:avLst/>
            </a:prstGeom>
            <a:noFill/>
            <a:ln>
              <a:noFill/>
            </a:ln>
          </p:spPr>
        </p:pic>
        <p:sp>
          <p:nvSpPr>
            <p:cNvPr id="127" name="Google Shape;127;p24"/>
            <p:cNvSpPr/>
            <p:nvPr/>
          </p:nvSpPr>
          <p:spPr>
            <a:xfrm rot="2700000">
              <a:off x="74240" y="185140"/>
              <a:ext cx="680520" cy="680520"/>
            </a:xfrm>
            <a:prstGeom prst="rect">
              <a:avLst/>
            </a:prstGeom>
            <a:solidFill>
              <a:schemeClr val="dk1"/>
            </a:solidFill>
            <a:ln w="19050" cap="flat" cmpd="sng">
              <a:solidFill>
                <a:schemeClr val="dk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128" name="Google Shape;128;p24"/>
          <p:cNvSpPr/>
          <p:nvPr/>
        </p:nvSpPr>
        <p:spPr>
          <a:xfrm>
            <a:off x="4375594" y="478125"/>
            <a:ext cx="1579200" cy="2448600"/>
          </a:xfrm>
          <a:prstGeom prst="rect">
            <a:avLst/>
          </a:prstGeom>
          <a:solidFill>
            <a:srgbClr val="1B1B1B"/>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29" name="Google Shape;129;p24"/>
          <p:cNvSpPr/>
          <p:nvPr/>
        </p:nvSpPr>
        <p:spPr>
          <a:xfrm>
            <a:off x="4127681" y="788025"/>
            <a:ext cx="1579200" cy="2448600"/>
          </a:xfrm>
          <a:prstGeom prst="rect">
            <a:avLst/>
          </a:prstGeom>
          <a:solidFill>
            <a:srgbClr val="1B1B1B"/>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30" name="Google Shape;130;p24"/>
          <p:cNvSpPr/>
          <p:nvPr/>
        </p:nvSpPr>
        <p:spPr>
          <a:xfrm>
            <a:off x="5154769" y="250331"/>
            <a:ext cx="2198400" cy="1618800"/>
          </a:xfrm>
          <a:prstGeom prst="rect">
            <a:avLst/>
          </a:prstGeom>
          <a:solidFill>
            <a:srgbClr val="1B1B1B"/>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31" name="Google Shape;131;p24"/>
          <p:cNvSpPr/>
          <p:nvPr/>
        </p:nvSpPr>
        <p:spPr>
          <a:xfrm rot="-5400000">
            <a:off x="7338537" y="536175"/>
            <a:ext cx="325800" cy="325800"/>
          </a:xfrm>
          <a:prstGeom prst="rtTriangle">
            <a:avLst/>
          </a:pr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132"/>
        <p:cNvGrpSpPr/>
        <p:nvPr/>
      </p:nvGrpSpPr>
      <p:grpSpPr>
        <a:xfrm>
          <a:off x="0" y="0"/>
          <a:ext cx="0" cy="0"/>
          <a:chOff x="0" y="0"/>
          <a:chExt cx="0" cy="0"/>
        </a:xfrm>
      </p:grpSpPr>
      <p:sp>
        <p:nvSpPr>
          <p:cNvPr id="133" name="Google Shape;133;p25"/>
          <p:cNvSpPr txBox="1">
            <a:spLocks noGrp="1"/>
          </p:cNvSpPr>
          <p:nvPr>
            <p:ph type="title"/>
          </p:nvPr>
        </p:nvSpPr>
        <p:spPr>
          <a:xfrm>
            <a:off x="332185" y="324001"/>
            <a:ext cx="8479500" cy="1040400"/>
          </a:xfrm>
          <a:prstGeom prst="rect">
            <a:avLst/>
          </a:prstGeom>
        </p:spPr>
        <p:txBody>
          <a:bodyPr spcFirstLastPara="1" wrap="square" lIns="0" tIns="0" rIns="0" bIns="0" anchor="t" anchorCtr="0">
            <a:noAutofit/>
          </a:bodyPr>
          <a:lstStyle>
            <a:lvl1pPr lvl="0" rtl="0">
              <a:spcBef>
                <a:spcPts val="0"/>
              </a:spcBef>
              <a:spcAft>
                <a:spcPts val="0"/>
              </a:spcAft>
              <a:buSzPts val="2400"/>
              <a:buNone/>
              <a:defRPr>
                <a:latin typeface="Arial"/>
                <a:ea typeface="Arial"/>
                <a:cs typeface="Arial"/>
                <a:sym typeface="Arial"/>
              </a:defRPr>
            </a:lvl1pPr>
            <a:lvl2pPr lvl="1" rtl="0">
              <a:spcBef>
                <a:spcPts val="0"/>
              </a:spcBef>
              <a:spcAft>
                <a:spcPts val="0"/>
              </a:spcAft>
              <a:buSzPts val="1100"/>
              <a:buNone/>
              <a:defRPr>
                <a:latin typeface="Arial"/>
                <a:ea typeface="Arial"/>
                <a:cs typeface="Arial"/>
                <a:sym typeface="Arial"/>
              </a:defRPr>
            </a:lvl2pPr>
            <a:lvl3pPr lvl="2" rtl="0">
              <a:spcBef>
                <a:spcPts val="0"/>
              </a:spcBef>
              <a:spcAft>
                <a:spcPts val="0"/>
              </a:spcAft>
              <a:buSzPts val="1100"/>
              <a:buNone/>
              <a:defRPr>
                <a:latin typeface="Arial"/>
                <a:ea typeface="Arial"/>
                <a:cs typeface="Arial"/>
                <a:sym typeface="Arial"/>
              </a:defRPr>
            </a:lvl3pPr>
            <a:lvl4pPr lvl="3" rtl="0">
              <a:spcBef>
                <a:spcPts val="0"/>
              </a:spcBef>
              <a:spcAft>
                <a:spcPts val="0"/>
              </a:spcAft>
              <a:buSzPts val="1100"/>
              <a:buNone/>
              <a:defRPr>
                <a:latin typeface="Arial"/>
                <a:ea typeface="Arial"/>
                <a:cs typeface="Arial"/>
                <a:sym typeface="Arial"/>
              </a:defRPr>
            </a:lvl4pPr>
            <a:lvl5pPr lvl="4" rtl="0">
              <a:spcBef>
                <a:spcPts val="0"/>
              </a:spcBef>
              <a:spcAft>
                <a:spcPts val="0"/>
              </a:spcAft>
              <a:buSzPts val="1100"/>
              <a:buNone/>
              <a:defRPr>
                <a:latin typeface="Arial"/>
                <a:ea typeface="Arial"/>
                <a:cs typeface="Arial"/>
                <a:sym typeface="Arial"/>
              </a:defRPr>
            </a:lvl5pPr>
            <a:lvl6pPr lvl="5" rtl="0">
              <a:spcBef>
                <a:spcPts val="0"/>
              </a:spcBef>
              <a:spcAft>
                <a:spcPts val="0"/>
              </a:spcAft>
              <a:buSzPts val="1100"/>
              <a:buNone/>
              <a:defRPr>
                <a:latin typeface="Arial"/>
                <a:ea typeface="Arial"/>
                <a:cs typeface="Arial"/>
                <a:sym typeface="Arial"/>
              </a:defRPr>
            </a:lvl6pPr>
            <a:lvl7pPr lvl="6" rtl="0">
              <a:spcBef>
                <a:spcPts val="0"/>
              </a:spcBef>
              <a:spcAft>
                <a:spcPts val="0"/>
              </a:spcAft>
              <a:buSzPts val="1100"/>
              <a:buNone/>
              <a:defRPr>
                <a:latin typeface="Arial"/>
                <a:ea typeface="Arial"/>
                <a:cs typeface="Arial"/>
                <a:sym typeface="Arial"/>
              </a:defRPr>
            </a:lvl7pPr>
            <a:lvl8pPr lvl="7" rtl="0">
              <a:spcBef>
                <a:spcPts val="0"/>
              </a:spcBef>
              <a:spcAft>
                <a:spcPts val="0"/>
              </a:spcAft>
              <a:buSzPts val="1100"/>
              <a:buNone/>
              <a:defRPr>
                <a:latin typeface="Arial"/>
                <a:ea typeface="Arial"/>
                <a:cs typeface="Arial"/>
                <a:sym typeface="Arial"/>
              </a:defRPr>
            </a:lvl8pPr>
            <a:lvl9pPr lvl="8" rtl="0">
              <a:spcBef>
                <a:spcPts val="0"/>
              </a:spcBef>
              <a:spcAft>
                <a:spcPts val="0"/>
              </a:spcAft>
              <a:buSzPts val="1100"/>
              <a:buNone/>
              <a:defRPr>
                <a:latin typeface="Arial"/>
                <a:ea typeface="Arial"/>
                <a:cs typeface="Arial"/>
                <a:sym typeface="Arial"/>
              </a:defRPr>
            </a:lvl9pPr>
          </a:lstStyle>
          <a:p>
            <a:endParaRPr/>
          </a:p>
        </p:txBody>
      </p:sp>
      <p:sp>
        <p:nvSpPr>
          <p:cNvPr id="134" name="Google Shape;134;p25"/>
          <p:cNvSpPr txBox="1">
            <a:spLocks noGrp="1"/>
          </p:cNvSpPr>
          <p:nvPr>
            <p:ph type="sldNum" idx="12"/>
          </p:nvPr>
        </p:nvSpPr>
        <p:spPr>
          <a:xfrm>
            <a:off x="6163867" y="4869180"/>
            <a:ext cx="2648100" cy="102900"/>
          </a:xfrm>
          <a:prstGeom prst="rect">
            <a:avLst/>
          </a:prstGeom>
        </p:spPr>
        <p:txBody>
          <a:bodyPr spcFirstLastPara="1" wrap="square" lIns="0" tIns="0" rIns="0" bIns="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Slide 2">
  <p:cSld name="Title Slide 2">
    <p:spTree>
      <p:nvGrpSpPr>
        <p:cNvPr id="1" name="Shape 135"/>
        <p:cNvGrpSpPr/>
        <p:nvPr/>
      </p:nvGrpSpPr>
      <p:grpSpPr>
        <a:xfrm>
          <a:off x="0" y="0"/>
          <a:ext cx="0" cy="0"/>
          <a:chOff x="0" y="0"/>
          <a:chExt cx="0" cy="0"/>
        </a:xfrm>
      </p:grpSpPr>
      <p:sp>
        <p:nvSpPr>
          <p:cNvPr id="136" name="Google Shape;136;p26"/>
          <p:cNvSpPr/>
          <p:nvPr/>
        </p:nvSpPr>
        <p:spPr>
          <a:xfrm>
            <a:off x="4572000" y="0"/>
            <a:ext cx="4572000" cy="34320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137" name="Google Shape;137;p26"/>
          <p:cNvSpPr/>
          <p:nvPr/>
        </p:nvSpPr>
        <p:spPr>
          <a:xfrm>
            <a:off x="0" y="0"/>
            <a:ext cx="4572000" cy="3432000"/>
          </a:xfrm>
          <a:prstGeom prst="rect">
            <a:avLst/>
          </a:prstGeom>
          <a:solidFill>
            <a:srgbClr val="4646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8" name="Google Shape;138;p26"/>
          <p:cNvSpPr/>
          <p:nvPr/>
        </p:nvSpPr>
        <p:spPr>
          <a:xfrm>
            <a:off x="0" y="3431859"/>
            <a:ext cx="4572000" cy="1711500"/>
          </a:xfrm>
          <a:prstGeom prst="rect">
            <a:avLst/>
          </a:prstGeom>
          <a:solidFill>
            <a:srgbClr val="D04A0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9" name="Google Shape;139;p26"/>
          <p:cNvSpPr txBox="1">
            <a:spLocks noGrp="1"/>
          </p:cNvSpPr>
          <p:nvPr>
            <p:ph type="ctrTitle"/>
          </p:nvPr>
        </p:nvSpPr>
        <p:spPr>
          <a:xfrm>
            <a:off x="332185" y="321469"/>
            <a:ext cx="4105500" cy="17145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3800"/>
              <a:buFont typeface="Georgia"/>
              <a:buNone/>
              <a:defRPr sz="3800" b="0" i="0" u="none" strike="noStrike" cap="none">
                <a:solidFill>
                  <a:schemeClr val="lt1"/>
                </a:solidFill>
                <a:latin typeface="Georgia"/>
                <a:ea typeface="Georgia"/>
                <a:cs typeface="Georgia"/>
                <a:sym typeface="Georgi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40" name="Google Shape;140;p26"/>
          <p:cNvSpPr txBox="1">
            <a:spLocks noGrp="1"/>
          </p:cNvSpPr>
          <p:nvPr>
            <p:ph type="subTitle" idx="1"/>
          </p:nvPr>
        </p:nvSpPr>
        <p:spPr>
          <a:xfrm>
            <a:off x="332185" y="3826196"/>
            <a:ext cx="41055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pic>
        <p:nvPicPr>
          <p:cNvPr id="141" name="Google Shape;141;p26"/>
          <p:cNvPicPr preferRelativeResize="0"/>
          <p:nvPr/>
        </p:nvPicPr>
        <p:blipFill rotWithShape="1">
          <a:blip r:embed="rId2">
            <a:alphaModFix/>
          </a:blip>
          <a:srcRect/>
          <a:stretch/>
        </p:blipFill>
        <p:spPr>
          <a:xfrm>
            <a:off x="7753303" y="3998214"/>
            <a:ext cx="1227583" cy="101339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42"/>
        <p:cNvGrpSpPr/>
        <p:nvPr/>
      </p:nvGrpSpPr>
      <p:grpSpPr>
        <a:xfrm>
          <a:off x="0" y="0"/>
          <a:ext cx="0" cy="0"/>
          <a:chOff x="0" y="0"/>
          <a:chExt cx="0" cy="0"/>
        </a:xfrm>
      </p:grpSpPr>
      <p:sp>
        <p:nvSpPr>
          <p:cNvPr id="143" name="Google Shape;143;p27"/>
          <p:cNvSpPr/>
          <p:nvPr/>
        </p:nvSpPr>
        <p:spPr>
          <a:xfrm>
            <a:off x="4572000" y="0"/>
            <a:ext cx="4572000" cy="51435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144" name="Google Shape;144;p27"/>
          <p:cNvSpPr/>
          <p:nvPr/>
        </p:nvSpPr>
        <p:spPr>
          <a:xfrm>
            <a:off x="0" y="0"/>
            <a:ext cx="4572000" cy="2571900"/>
          </a:xfrm>
          <a:prstGeom prst="rect">
            <a:avLst/>
          </a:prstGeom>
          <a:solidFill>
            <a:srgbClr val="D04A0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5" name="Google Shape;145;p27"/>
          <p:cNvSpPr/>
          <p:nvPr/>
        </p:nvSpPr>
        <p:spPr>
          <a:xfrm>
            <a:off x="0" y="2571750"/>
            <a:ext cx="4572000" cy="857400"/>
          </a:xfrm>
          <a:prstGeom prst="rect">
            <a:avLst/>
          </a:prstGeom>
          <a:solidFill>
            <a:srgbClr val="4646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6" name="Google Shape;146;p27"/>
          <p:cNvSpPr txBox="1">
            <a:spLocks noGrp="1"/>
          </p:cNvSpPr>
          <p:nvPr>
            <p:ph type="ctrTitle"/>
          </p:nvPr>
        </p:nvSpPr>
        <p:spPr>
          <a:xfrm>
            <a:off x="332185" y="321469"/>
            <a:ext cx="4105500" cy="17145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3800"/>
              <a:buFont typeface="Georgia"/>
              <a:buNone/>
              <a:defRPr sz="3800" b="0" i="0" u="none" strike="noStrike" cap="none">
                <a:solidFill>
                  <a:schemeClr val="lt1"/>
                </a:solidFill>
                <a:latin typeface="Georgia"/>
                <a:ea typeface="Georgia"/>
                <a:cs typeface="Georgia"/>
                <a:sym typeface="Georgi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47" name="Google Shape;147;p27"/>
          <p:cNvSpPr txBox="1">
            <a:spLocks noGrp="1"/>
          </p:cNvSpPr>
          <p:nvPr>
            <p:ph type="subTitle" idx="1"/>
          </p:nvPr>
        </p:nvSpPr>
        <p:spPr>
          <a:xfrm>
            <a:off x="332185" y="2811780"/>
            <a:ext cx="41055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pic>
        <p:nvPicPr>
          <p:cNvPr id="148" name="Google Shape;148;p27"/>
          <p:cNvPicPr preferRelativeResize="0"/>
          <p:nvPr/>
        </p:nvPicPr>
        <p:blipFill rotWithShape="1">
          <a:blip r:embed="rId2">
            <a:alphaModFix/>
          </a:blip>
          <a:srcRect/>
          <a:stretch/>
        </p:blipFill>
        <p:spPr>
          <a:xfrm>
            <a:off x="138854" y="3998214"/>
            <a:ext cx="1227583" cy="101339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itle Slide Lines">
  <p:cSld name="Title Slide Lines">
    <p:bg>
      <p:bgPr>
        <a:solidFill>
          <a:srgbClr val="DEDEDE"/>
        </a:solidFill>
        <a:effectLst/>
      </p:bgPr>
    </p:bg>
    <p:spTree>
      <p:nvGrpSpPr>
        <p:cNvPr id="1" name="Shape 149"/>
        <p:cNvGrpSpPr/>
        <p:nvPr/>
      </p:nvGrpSpPr>
      <p:grpSpPr>
        <a:xfrm>
          <a:off x="0" y="0"/>
          <a:ext cx="0" cy="0"/>
          <a:chOff x="0" y="0"/>
          <a:chExt cx="0" cy="0"/>
        </a:xfrm>
      </p:grpSpPr>
      <p:grpSp>
        <p:nvGrpSpPr>
          <p:cNvPr id="150" name="Google Shape;150;p28"/>
          <p:cNvGrpSpPr/>
          <p:nvPr/>
        </p:nvGrpSpPr>
        <p:grpSpPr>
          <a:xfrm>
            <a:off x="-1" y="-1"/>
            <a:ext cx="9143920" cy="5143482"/>
            <a:chOff x="-1" y="-1"/>
            <a:chExt cx="12191893" cy="6857975"/>
          </a:xfrm>
        </p:grpSpPr>
        <p:grpSp>
          <p:nvGrpSpPr>
            <p:cNvPr id="151" name="Google Shape;151;p28"/>
            <p:cNvGrpSpPr/>
            <p:nvPr/>
          </p:nvGrpSpPr>
          <p:grpSpPr>
            <a:xfrm>
              <a:off x="-1" y="-1"/>
              <a:ext cx="12191893" cy="6857975"/>
              <a:chOff x="152400" y="152400"/>
              <a:chExt cx="12196772" cy="6862779"/>
            </a:xfrm>
          </p:grpSpPr>
          <p:sp>
            <p:nvSpPr>
              <p:cNvPr id="152" name="Google Shape;152;p28"/>
              <p:cNvSpPr/>
              <p:nvPr/>
            </p:nvSpPr>
            <p:spPr>
              <a:xfrm>
                <a:off x="152400" y="3775075"/>
                <a:ext cx="9142419" cy="777876"/>
              </a:xfrm>
              <a:custGeom>
                <a:avLst/>
                <a:gdLst/>
                <a:ahLst/>
                <a:cxnLst/>
                <a:rect l="l" t="t" r="r" b="b"/>
                <a:pathLst>
                  <a:path w="7908" h="1632" extrusionOk="0">
                    <a:moveTo>
                      <a:pt x="0" y="0"/>
                    </a:moveTo>
                    <a:lnTo>
                      <a:pt x="0" y="0"/>
                    </a:lnTo>
                    <a:lnTo>
                      <a:pt x="7908" y="0"/>
                    </a:lnTo>
                    <a:lnTo>
                      <a:pt x="7908" y="1632"/>
                    </a:lnTo>
                    <a:lnTo>
                      <a:pt x="0" y="1632"/>
                    </a:lnTo>
                    <a:lnTo>
                      <a:pt x="0" y="0"/>
                    </a:lnTo>
                    <a:close/>
                  </a:path>
                </a:pathLst>
              </a:custGeom>
              <a:solidFill>
                <a:srgbClr val="D04A0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53" name="Google Shape;153;p28"/>
              <p:cNvSpPr/>
              <p:nvPr/>
            </p:nvSpPr>
            <p:spPr>
              <a:xfrm>
                <a:off x="152400" y="152400"/>
                <a:ext cx="12196772" cy="6862779"/>
              </a:xfrm>
              <a:custGeom>
                <a:avLst/>
                <a:gdLst/>
                <a:ahLst/>
                <a:cxnLst/>
                <a:rect l="l" t="t" r="r" b="b"/>
                <a:pathLst>
                  <a:path w="25599" h="14399" extrusionOk="0">
                    <a:moveTo>
                      <a:pt x="19187" y="0"/>
                    </a:moveTo>
                    <a:lnTo>
                      <a:pt x="19187" y="0"/>
                    </a:lnTo>
                    <a:lnTo>
                      <a:pt x="19187" y="6949"/>
                    </a:lnTo>
                    <a:lnTo>
                      <a:pt x="0" y="6949"/>
                    </a:lnTo>
                    <a:lnTo>
                      <a:pt x="0" y="7602"/>
                    </a:lnTo>
                    <a:lnTo>
                      <a:pt x="19187" y="7602"/>
                    </a:lnTo>
                    <a:lnTo>
                      <a:pt x="19187" y="9234"/>
                    </a:lnTo>
                    <a:lnTo>
                      <a:pt x="0" y="9234"/>
                    </a:lnTo>
                    <a:lnTo>
                      <a:pt x="0" y="9887"/>
                    </a:lnTo>
                    <a:lnTo>
                      <a:pt x="19187" y="9887"/>
                    </a:lnTo>
                    <a:lnTo>
                      <a:pt x="19187" y="14399"/>
                    </a:lnTo>
                    <a:lnTo>
                      <a:pt x="19839" y="14399"/>
                    </a:lnTo>
                    <a:lnTo>
                      <a:pt x="19839" y="9887"/>
                    </a:lnTo>
                    <a:lnTo>
                      <a:pt x="25599" y="9887"/>
                    </a:lnTo>
                    <a:lnTo>
                      <a:pt x="25599" y="9234"/>
                    </a:lnTo>
                    <a:lnTo>
                      <a:pt x="19839" y="9234"/>
                    </a:lnTo>
                    <a:lnTo>
                      <a:pt x="19839" y="7602"/>
                    </a:lnTo>
                    <a:lnTo>
                      <a:pt x="25599" y="7602"/>
                    </a:lnTo>
                    <a:lnTo>
                      <a:pt x="25599" y="6949"/>
                    </a:lnTo>
                    <a:lnTo>
                      <a:pt x="19839" y="6949"/>
                    </a:lnTo>
                    <a:lnTo>
                      <a:pt x="19839" y="0"/>
                    </a:lnTo>
                    <a:lnTo>
                      <a:pt x="19187"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pic>
          <p:nvPicPr>
            <p:cNvPr id="154" name="Google Shape;154;p28"/>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155" name="Google Shape;155;p28"/>
          <p:cNvSpPr txBox="1">
            <a:spLocks noGrp="1"/>
          </p:cNvSpPr>
          <p:nvPr>
            <p:ph type="subTitle" idx="1"/>
          </p:nvPr>
        </p:nvSpPr>
        <p:spPr>
          <a:xfrm>
            <a:off x="332186" y="2785205"/>
            <a:ext cx="4105500" cy="4440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156" name="Google Shape;156;p28"/>
          <p:cNvSpPr txBox="1">
            <a:spLocks noGrp="1"/>
          </p:cNvSpPr>
          <p:nvPr>
            <p:ph type="ctrTitle"/>
          </p:nvPr>
        </p:nvSpPr>
        <p:spPr>
          <a:xfrm>
            <a:off x="332186" y="321467"/>
            <a:ext cx="5563800" cy="15090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3400"/>
              <a:buFont typeface="Georgia"/>
              <a:buNone/>
              <a:defRPr sz="3400" b="0" i="0" u="none" strike="noStrike" cap="none">
                <a:solidFill>
                  <a:schemeClr val="lt1"/>
                </a:solidFill>
                <a:latin typeface="Georgia"/>
                <a:ea typeface="Georgia"/>
                <a:cs typeface="Georgia"/>
                <a:sym typeface="Georgi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Title Slide Lines 2">
  <p:cSld name="Title Slide Lines 2">
    <p:bg>
      <p:bgPr>
        <a:solidFill>
          <a:srgbClr val="DEDEDE"/>
        </a:solidFill>
        <a:effectLst/>
      </p:bgPr>
    </p:bg>
    <p:spTree>
      <p:nvGrpSpPr>
        <p:cNvPr id="1" name="Shape 157"/>
        <p:cNvGrpSpPr/>
        <p:nvPr/>
      </p:nvGrpSpPr>
      <p:grpSpPr>
        <a:xfrm>
          <a:off x="0" y="0"/>
          <a:ext cx="0" cy="0"/>
          <a:chOff x="0" y="0"/>
          <a:chExt cx="0" cy="0"/>
        </a:xfrm>
      </p:grpSpPr>
      <p:grpSp>
        <p:nvGrpSpPr>
          <p:cNvPr id="158" name="Google Shape;158;p29"/>
          <p:cNvGrpSpPr/>
          <p:nvPr/>
        </p:nvGrpSpPr>
        <p:grpSpPr>
          <a:xfrm>
            <a:off x="0" y="0"/>
            <a:ext cx="9144000" cy="5143500"/>
            <a:chOff x="0" y="0"/>
            <a:chExt cx="12192000" cy="6858000"/>
          </a:xfrm>
        </p:grpSpPr>
        <p:sp>
          <p:nvSpPr>
            <p:cNvPr id="159" name="Google Shape;159;p29"/>
            <p:cNvSpPr/>
            <p:nvPr/>
          </p:nvSpPr>
          <p:spPr>
            <a:xfrm>
              <a:off x="0" y="0"/>
              <a:ext cx="12192000" cy="6858000"/>
            </a:xfrm>
            <a:custGeom>
              <a:avLst/>
              <a:gdLst/>
              <a:ahLst/>
              <a:cxnLst/>
              <a:rect l="l" t="t" r="r" b="b"/>
              <a:pathLst>
                <a:path w="12192000" h="6858000" extrusionOk="0">
                  <a:moveTo>
                    <a:pt x="9144000" y="0"/>
                  </a:moveTo>
                  <a:lnTo>
                    <a:pt x="9450000" y="0"/>
                  </a:lnTo>
                  <a:lnTo>
                    <a:pt x="9450000" y="3309692"/>
                  </a:lnTo>
                  <a:lnTo>
                    <a:pt x="12192000" y="3309692"/>
                  </a:lnTo>
                  <a:lnTo>
                    <a:pt x="12192000" y="3615692"/>
                  </a:lnTo>
                  <a:lnTo>
                    <a:pt x="9450000" y="3615692"/>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lnTo>
                    <a:pt x="9144000" y="3615692"/>
                  </a:lnTo>
                  <a:lnTo>
                    <a:pt x="0" y="3615692"/>
                  </a:lnTo>
                  <a:lnTo>
                    <a:pt x="0" y="3309692"/>
                  </a:lnTo>
                  <a:lnTo>
                    <a:pt x="9144000" y="3309692"/>
                  </a:lnTo>
                  <a:close/>
                </a:path>
              </a:pathLst>
            </a:cu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160" name="Google Shape;160;p29"/>
            <p:cNvPicPr preferRelativeResize="0"/>
            <p:nvPr/>
          </p:nvPicPr>
          <p:blipFill rotWithShape="1">
            <a:blip r:embed="rId2">
              <a:alphaModFix/>
            </a:blip>
            <a:srcRect/>
            <a:stretch/>
          </p:blipFill>
          <p:spPr>
            <a:xfrm>
              <a:off x="185139" y="5330952"/>
              <a:ext cx="1636775" cy="1351186"/>
            </a:xfrm>
            <a:prstGeom prst="rect">
              <a:avLst/>
            </a:prstGeom>
            <a:noFill/>
            <a:ln>
              <a:noFill/>
            </a:ln>
          </p:spPr>
        </p:pic>
      </p:grpSp>
      <p:sp>
        <p:nvSpPr>
          <p:cNvPr id="161" name="Google Shape;161;p29"/>
          <p:cNvSpPr txBox="1">
            <a:spLocks noGrp="1"/>
          </p:cNvSpPr>
          <p:nvPr>
            <p:ph type="subTitle" idx="1"/>
          </p:nvPr>
        </p:nvSpPr>
        <p:spPr>
          <a:xfrm>
            <a:off x="332185" y="2785205"/>
            <a:ext cx="4105500" cy="4458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162" name="Google Shape;162;p29"/>
          <p:cNvSpPr txBox="1">
            <a:spLocks noGrp="1"/>
          </p:cNvSpPr>
          <p:nvPr>
            <p:ph type="ctrTitle"/>
          </p:nvPr>
        </p:nvSpPr>
        <p:spPr>
          <a:xfrm>
            <a:off x="332184" y="321467"/>
            <a:ext cx="5563800" cy="15090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dk1"/>
              </a:buClr>
              <a:buSzPts val="3400"/>
              <a:buFont typeface="Georgia"/>
              <a:buNone/>
              <a:defRPr sz="3400" b="0" i="0" u="none" strike="noStrike" cap="none">
                <a:solidFill>
                  <a:schemeClr val="dk1"/>
                </a:solidFill>
                <a:latin typeface="Georgia"/>
                <a:ea typeface="Georgia"/>
                <a:cs typeface="Georgia"/>
                <a:sym typeface="Georgi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Title Slide Lines 3">
  <p:cSld name="Title Slide Lines 3">
    <p:bg>
      <p:bgPr>
        <a:solidFill>
          <a:srgbClr val="D04A02"/>
        </a:solidFill>
        <a:effectLst/>
      </p:bgPr>
    </p:bg>
    <p:spTree>
      <p:nvGrpSpPr>
        <p:cNvPr id="1" name="Shape 163"/>
        <p:cNvGrpSpPr/>
        <p:nvPr/>
      </p:nvGrpSpPr>
      <p:grpSpPr>
        <a:xfrm>
          <a:off x="0" y="0"/>
          <a:ext cx="0" cy="0"/>
          <a:chOff x="0" y="0"/>
          <a:chExt cx="0" cy="0"/>
        </a:xfrm>
      </p:grpSpPr>
      <p:sp>
        <p:nvSpPr>
          <p:cNvPr id="164" name="Google Shape;164;p30"/>
          <p:cNvSpPr/>
          <p:nvPr/>
        </p:nvSpPr>
        <p:spPr>
          <a:xfrm>
            <a:off x="7086600" y="0"/>
            <a:ext cx="2057400" cy="51435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grpSp>
        <p:nvGrpSpPr>
          <p:cNvPr id="165" name="Google Shape;165;p30"/>
          <p:cNvGrpSpPr/>
          <p:nvPr/>
        </p:nvGrpSpPr>
        <p:grpSpPr>
          <a:xfrm>
            <a:off x="0" y="0"/>
            <a:ext cx="9144000" cy="5143500"/>
            <a:chOff x="0" y="0"/>
            <a:chExt cx="12192000" cy="6858000"/>
          </a:xfrm>
        </p:grpSpPr>
        <p:sp>
          <p:nvSpPr>
            <p:cNvPr id="166" name="Google Shape;166;p30"/>
            <p:cNvSpPr/>
            <p:nvPr/>
          </p:nvSpPr>
          <p:spPr>
            <a:xfrm>
              <a:off x="0" y="0"/>
              <a:ext cx="12192000" cy="6858000"/>
            </a:xfrm>
            <a:custGeom>
              <a:avLst/>
              <a:gdLst/>
              <a:ahLst/>
              <a:cxnLst/>
              <a:rect l="l" t="t" r="r" b="b"/>
              <a:pathLst>
                <a:path w="12192000" h="6858000" extrusionOk="0">
                  <a:moveTo>
                    <a:pt x="9144000" y="0"/>
                  </a:moveTo>
                  <a:lnTo>
                    <a:pt x="9450000" y="0"/>
                  </a:lnTo>
                  <a:lnTo>
                    <a:pt x="9450000" y="1022986"/>
                  </a:lnTo>
                  <a:lnTo>
                    <a:pt x="12192000" y="1022986"/>
                  </a:lnTo>
                  <a:lnTo>
                    <a:pt x="12192000" y="1328986"/>
                  </a:lnTo>
                  <a:lnTo>
                    <a:pt x="9450000" y="1328986"/>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close/>
                </a:path>
              </a:pathLst>
            </a:cu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167" name="Google Shape;167;p30"/>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168" name="Google Shape;168;p30"/>
          <p:cNvSpPr txBox="1">
            <a:spLocks noGrp="1"/>
          </p:cNvSpPr>
          <p:nvPr>
            <p:ph type="ctrTitle"/>
          </p:nvPr>
        </p:nvSpPr>
        <p:spPr>
          <a:xfrm>
            <a:off x="332184" y="321469"/>
            <a:ext cx="5563800" cy="2078700"/>
          </a:xfrm>
          <a:prstGeom prst="rect">
            <a:avLst/>
          </a:prstGeom>
          <a:noFill/>
          <a:ln>
            <a:noFill/>
          </a:ln>
        </p:spPr>
        <p:txBody>
          <a:bodyPr spcFirstLastPara="1" wrap="square" lIns="0" tIns="0" rIns="0" bIns="0" anchor="b" anchorCtr="0">
            <a:noAutofit/>
          </a:bodyPr>
          <a:lstStyle>
            <a:lvl1pPr marR="0" lvl="0" algn="l" rtl="0">
              <a:lnSpc>
                <a:spcPct val="86000"/>
              </a:lnSpc>
              <a:spcBef>
                <a:spcPts val="0"/>
              </a:spcBef>
              <a:spcAft>
                <a:spcPts val="0"/>
              </a:spcAft>
              <a:buClr>
                <a:schemeClr val="lt1"/>
              </a:buClr>
              <a:buSzPts val="4500"/>
              <a:buFont typeface="Georgia"/>
              <a:buNone/>
              <a:defRPr sz="4500" b="0" i="0" u="none" strike="noStrike" cap="none">
                <a:solidFill>
                  <a:schemeClr val="lt1"/>
                </a:solidFill>
                <a:latin typeface="Georgia"/>
                <a:ea typeface="Georgia"/>
                <a:cs typeface="Georgia"/>
                <a:sym typeface="Georgi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69" name="Google Shape;169;p30"/>
          <p:cNvSpPr txBox="1">
            <a:spLocks noGrp="1"/>
          </p:cNvSpPr>
          <p:nvPr>
            <p:ph type="subTitle" idx="1"/>
          </p:nvPr>
        </p:nvSpPr>
        <p:spPr>
          <a:xfrm>
            <a:off x="332185" y="2546033"/>
            <a:ext cx="41055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Title Slide Lines 3 Grey">
  <p:cSld name="Title Slide Lines 3 Grey">
    <p:bg>
      <p:bgPr>
        <a:solidFill>
          <a:srgbClr val="464646"/>
        </a:solidFill>
        <a:effectLst/>
      </p:bgPr>
    </p:bg>
    <p:spTree>
      <p:nvGrpSpPr>
        <p:cNvPr id="1" name="Shape 170"/>
        <p:cNvGrpSpPr/>
        <p:nvPr/>
      </p:nvGrpSpPr>
      <p:grpSpPr>
        <a:xfrm>
          <a:off x="0" y="0"/>
          <a:ext cx="0" cy="0"/>
          <a:chOff x="0" y="0"/>
          <a:chExt cx="0" cy="0"/>
        </a:xfrm>
      </p:grpSpPr>
      <p:sp>
        <p:nvSpPr>
          <p:cNvPr id="171" name="Google Shape;171;p31"/>
          <p:cNvSpPr/>
          <p:nvPr/>
        </p:nvSpPr>
        <p:spPr>
          <a:xfrm>
            <a:off x="7086600" y="0"/>
            <a:ext cx="2057400" cy="51435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grpSp>
        <p:nvGrpSpPr>
          <p:cNvPr id="172" name="Google Shape;172;p31"/>
          <p:cNvGrpSpPr/>
          <p:nvPr/>
        </p:nvGrpSpPr>
        <p:grpSpPr>
          <a:xfrm>
            <a:off x="0" y="0"/>
            <a:ext cx="9144000" cy="5143500"/>
            <a:chOff x="0" y="0"/>
            <a:chExt cx="12192000" cy="6858000"/>
          </a:xfrm>
        </p:grpSpPr>
        <p:sp>
          <p:nvSpPr>
            <p:cNvPr id="173" name="Google Shape;173;p31"/>
            <p:cNvSpPr/>
            <p:nvPr/>
          </p:nvSpPr>
          <p:spPr>
            <a:xfrm>
              <a:off x="0" y="0"/>
              <a:ext cx="12192000" cy="6858000"/>
            </a:xfrm>
            <a:custGeom>
              <a:avLst/>
              <a:gdLst/>
              <a:ahLst/>
              <a:cxnLst/>
              <a:rect l="l" t="t" r="r" b="b"/>
              <a:pathLst>
                <a:path w="12192000" h="6858000" extrusionOk="0">
                  <a:moveTo>
                    <a:pt x="9144000" y="0"/>
                  </a:moveTo>
                  <a:lnTo>
                    <a:pt x="9450000" y="0"/>
                  </a:lnTo>
                  <a:lnTo>
                    <a:pt x="9450000" y="1022986"/>
                  </a:lnTo>
                  <a:lnTo>
                    <a:pt x="12192000" y="1022986"/>
                  </a:lnTo>
                  <a:lnTo>
                    <a:pt x="12192000" y="1328986"/>
                  </a:lnTo>
                  <a:lnTo>
                    <a:pt x="9450000" y="1328986"/>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close/>
                </a:path>
              </a:pathLst>
            </a:cu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174" name="Google Shape;174;p31"/>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175" name="Google Shape;175;p31"/>
          <p:cNvSpPr txBox="1">
            <a:spLocks noGrp="1"/>
          </p:cNvSpPr>
          <p:nvPr>
            <p:ph type="ctrTitle"/>
          </p:nvPr>
        </p:nvSpPr>
        <p:spPr>
          <a:xfrm>
            <a:off x="332184" y="321469"/>
            <a:ext cx="5563800" cy="20787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4500"/>
              <a:buFont typeface="Georgia"/>
              <a:buNone/>
              <a:defRPr sz="4500" b="0" i="0" u="none" strike="noStrike" cap="none">
                <a:solidFill>
                  <a:schemeClr val="lt1"/>
                </a:solidFill>
                <a:latin typeface="Georgia"/>
                <a:ea typeface="Georgia"/>
                <a:cs typeface="Georgia"/>
                <a:sym typeface="Georgi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76" name="Google Shape;176;p31"/>
          <p:cNvSpPr txBox="1">
            <a:spLocks noGrp="1"/>
          </p:cNvSpPr>
          <p:nvPr>
            <p:ph type="subTitle" idx="1"/>
          </p:nvPr>
        </p:nvSpPr>
        <p:spPr>
          <a:xfrm>
            <a:off x="332185" y="2546033"/>
            <a:ext cx="41055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Title Slide Logo Shape Orange">
  <p:cSld name="Title Slide Logo Shape Orange">
    <p:spTree>
      <p:nvGrpSpPr>
        <p:cNvPr id="1" name="Shape 177"/>
        <p:cNvGrpSpPr/>
        <p:nvPr/>
      </p:nvGrpSpPr>
      <p:grpSpPr>
        <a:xfrm>
          <a:off x="0" y="0"/>
          <a:ext cx="0" cy="0"/>
          <a:chOff x="0" y="0"/>
          <a:chExt cx="0" cy="0"/>
        </a:xfrm>
      </p:grpSpPr>
      <p:grpSp>
        <p:nvGrpSpPr>
          <p:cNvPr id="178" name="Google Shape;178;p32"/>
          <p:cNvGrpSpPr/>
          <p:nvPr/>
        </p:nvGrpSpPr>
        <p:grpSpPr>
          <a:xfrm>
            <a:off x="0" y="0"/>
            <a:ext cx="6685577" cy="5143501"/>
            <a:chOff x="0" y="0"/>
            <a:chExt cx="8914102" cy="6858001"/>
          </a:xfrm>
        </p:grpSpPr>
        <p:sp>
          <p:nvSpPr>
            <p:cNvPr id="179" name="Google Shape;179;p32"/>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D04A0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180" name="Google Shape;180;p32"/>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181" name="Google Shape;181;p32"/>
          <p:cNvSpPr txBox="1">
            <a:spLocks noGrp="1"/>
          </p:cNvSpPr>
          <p:nvPr>
            <p:ph type="ctrTitle"/>
          </p:nvPr>
        </p:nvSpPr>
        <p:spPr>
          <a:xfrm>
            <a:off x="332185" y="752707"/>
            <a:ext cx="3944100" cy="18192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3800"/>
              <a:buFont typeface="Georgia"/>
              <a:buNone/>
              <a:defRPr sz="3800" b="0" i="0" u="none" strike="noStrike" cap="none">
                <a:solidFill>
                  <a:schemeClr val="lt1"/>
                </a:solidFill>
                <a:latin typeface="Georgia"/>
                <a:ea typeface="Georgia"/>
                <a:cs typeface="Georgia"/>
                <a:sym typeface="Georgi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82" name="Google Shape;182;p32"/>
          <p:cNvSpPr txBox="1">
            <a:spLocks noGrp="1"/>
          </p:cNvSpPr>
          <p:nvPr>
            <p:ph type="subTitle" idx="1"/>
          </p:nvPr>
        </p:nvSpPr>
        <p:spPr>
          <a:xfrm>
            <a:off x="332186" y="2811780"/>
            <a:ext cx="39441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Title Slide Logo Shape Red">
  <p:cSld name="Title Slide Logo Shape Red">
    <p:spTree>
      <p:nvGrpSpPr>
        <p:cNvPr id="1" name="Shape 183"/>
        <p:cNvGrpSpPr/>
        <p:nvPr/>
      </p:nvGrpSpPr>
      <p:grpSpPr>
        <a:xfrm>
          <a:off x="0" y="0"/>
          <a:ext cx="0" cy="0"/>
          <a:chOff x="0" y="0"/>
          <a:chExt cx="0" cy="0"/>
        </a:xfrm>
      </p:grpSpPr>
      <p:grpSp>
        <p:nvGrpSpPr>
          <p:cNvPr id="184" name="Google Shape;184;p33"/>
          <p:cNvGrpSpPr/>
          <p:nvPr/>
        </p:nvGrpSpPr>
        <p:grpSpPr>
          <a:xfrm>
            <a:off x="0" y="0"/>
            <a:ext cx="6685577" cy="5143501"/>
            <a:chOff x="0" y="0"/>
            <a:chExt cx="8914102" cy="6858001"/>
          </a:xfrm>
        </p:grpSpPr>
        <p:sp>
          <p:nvSpPr>
            <p:cNvPr id="185" name="Google Shape;185;p33"/>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E0301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186" name="Google Shape;186;p33"/>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187" name="Google Shape;187;p33"/>
          <p:cNvSpPr txBox="1">
            <a:spLocks noGrp="1"/>
          </p:cNvSpPr>
          <p:nvPr>
            <p:ph type="ctrTitle"/>
          </p:nvPr>
        </p:nvSpPr>
        <p:spPr>
          <a:xfrm>
            <a:off x="332185" y="752707"/>
            <a:ext cx="3944100" cy="18192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3800"/>
              <a:buFont typeface="Georgia"/>
              <a:buNone/>
              <a:defRPr sz="3800" b="0" i="0" u="none" strike="noStrike" cap="none">
                <a:solidFill>
                  <a:schemeClr val="lt1"/>
                </a:solidFill>
                <a:latin typeface="Georgia"/>
                <a:ea typeface="Georgia"/>
                <a:cs typeface="Georgia"/>
                <a:sym typeface="Georgi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88" name="Google Shape;188;p33"/>
          <p:cNvSpPr txBox="1">
            <a:spLocks noGrp="1"/>
          </p:cNvSpPr>
          <p:nvPr>
            <p:ph type="subTitle" idx="1"/>
          </p:nvPr>
        </p:nvSpPr>
        <p:spPr>
          <a:xfrm>
            <a:off x="332186" y="2811780"/>
            <a:ext cx="39441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Title Slide Logo Shape Grey">
  <p:cSld name="Title Slide Logo Shape Grey">
    <p:spTree>
      <p:nvGrpSpPr>
        <p:cNvPr id="1" name="Shape 189"/>
        <p:cNvGrpSpPr/>
        <p:nvPr/>
      </p:nvGrpSpPr>
      <p:grpSpPr>
        <a:xfrm>
          <a:off x="0" y="0"/>
          <a:ext cx="0" cy="0"/>
          <a:chOff x="0" y="0"/>
          <a:chExt cx="0" cy="0"/>
        </a:xfrm>
      </p:grpSpPr>
      <p:grpSp>
        <p:nvGrpSpPr>
          <p:cNvPr id="190" name="Google Shape;190;p34"/>
          <p:cNvGrpSpPr/>
          <p:nvPr/>
        </p:nvGrpSpPr>
        <p:grpSpPr>
          <a:xfrm>
            <a:off x="0" y="0"/>
            <a:ext cx="6685577" cy="5143501"/>
            <a:chOff x="0" y="0"/>
            <a:chExt cx="8914102" cy="6858001"/>
          </a:xfrm>
        </p:grpSpPr>
        <p:sp>
          <p:nvSpPr>
            <p:cNvPr id="191" name="Google Shape;191;p34"/>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4646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192" name="Google Shape;192;p34"/>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193" name="Google Shape;193;p34"/>
          <p:cNvSpPr txBox="1">
            <a:spLocks noGrp="1"/>
          </p:cNvSpPr>
          <p:nvPr>
            <p:ph type="ctrTitle"/>
          </p:nvPr>
        </p:nvSpPr>
        <p:spPr>
          <a:xfrm>
            <a:off x="332185" y="756889"/>
            <a:ext cx="3944100" cy="18150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3800"/>
              <a:buFont typeface="Georgia"/>
              <a:buNone/>
              <a:defRPr sz="3800" b="0" i="0" u="none" strike="noStrike" cap="none">
                <a:solidFill>
                  <a:schemeClr val="lt1"/>
                </a:solidFill>
                <a:latin typeface="Georgia"/>
                <a:ea typeface="Georgia"/>
                <a:cs typeface="Georgia"/>
                <a:sym typeface="Georgi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94" name="Google Shape;194;p34"/>
          <p:cNvSpPr txBox="1">
            <a:spLocks noGrp="1"/>
          </p:cNvSpPr>
          <p:nvPr>
            <p:ph type="subTitle" idx="1"/>
          </p:nvPr>
        </p:nvSpPr>
        <p:spPr>
          <a:xfrm>
            <a:off x="332186" y="2811780"/>
            <a:ext cx="39441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Title Slide Split">
  <p:cSld name="Title Slide Split">
    <p:spTree>
      <p:nvGrpSpPr>
        <p:cNvPr id="1" name="Shape 195"/>
        <p:cNvGrpSpPr/>
        <p:nvPr/>
      </p:nvGrpSpPr>
      <p:grpSpPr>
        <a:xfrm>
          <a:off x="0" y="0"/>
          <a:ext cx="0" cy="0"/>
          <a:chOff x="0" y="0"/>
          <a:chExt cx="0" cy="0"/>
        </a:xfrm>
      </p:grpSpPr>
      <p:sp>
        <p:nvSpPr>
          <p:cNvPr id="196" name="Google Shape;196;p35"/>
          <p:cNvSpPr/>
          <p:nvPr/>
        </p:nvSpPr>
        <p:spPr>
          <a:xfrm>
            <a:off x="4000500" y="0"/>
            <a:ext cx="5143500" cy="51435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197" name="Google Shape;197;p35"/>
          <p:cNvSpPr txBox="1">
            <a:spLocks noGrp="1"/>
          </p:cNvSpPr>
          <p:nvPr>
            <p:ph type="ctrTitle"/>
          </p:nvPr>
        </p:nvSpPr>
        <p:spPr>
          <a:xfrm>
            <a:off x="332186" y="563166"/>
            <a:ext cx="3506400" cy="20085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dk1"/>
              </a:buClr>
              <a:buSzPts val="3300"/>
              <a:buFont typeface="Georgia"/>
              <a:buNone/>
              <a:defRPr sz="3300" b="0" i="0" u="none" strike="noStrike" cap="none">
                <a:solidFill>
                  <a:schemeClr val="dk1"/>
                </a:solidFill>
                <a:latin typeface="Georgia"/>
                <a:ea typeface="Georgia"/>
                <a:cs typeface="Georgia"/>
                <a:sym typeface="Georgi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98" name="Google Shape;198;p35"/>
          <p:cNvSpPr txBox="1">
            <a:spLocks noGrp="1"/>
          </p:cNvSpPr>
          <p:nvPr>
            <p:ph type="subTitle" idx="1"/>
          </p:nvPr>
        </p:nvSpPr>
        <p:spPr>
          <a:xfrm>
            <a:off x="332185" y="2969514"/>
            <a:ext cx="35064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199" name="Google Shape;199;p35"/>
          <p:cNvSpPr/>
          <p:nvPr/>
        </p:nvSpPr>
        <p:spPr>
          <a:xfrm>
            <a:off x="4000500" y="0"/>
            <a:ext cx="5143500" cy="5143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00" name="Google Shape;200;p35"/>
          <p:cNvSpPr/>
          <p:nvPr/>
        </p:nvSpPr>
        <p:spPr>
          <a:xfrm>
            <a:off x="4000500" y="0"/>
            <a:ext cx="5143500" cy="5143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pic>
        <p:nvPicPr>
          <p:cNvPr id="201" name="Google Shape;201;p35"/>
          <p:cNvPicPr preferRelativeResize="0"/>
          <p:nvPr/>
        </p:nvPicPr>
        <p:blipFill rotWithShape="1">
          <a:blip r:embed="rId2">
            <a:alphaModFix/>
          </a:blip>
          <a:srcRect/>
          <a:stretch/>
        </p:blipFill>
        <p:spPr>
          <a:xfrm>
            <a:off x="138854" y="3998214"/>
            <a:ext cx="1227583" cy="101339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202"/>
        <p:cNvGrpSpPr/>
        <p:nvPr/>
      </p:nvGrpSpPr>
      <p:grpSpPr>
        <a:xfrm>
          <a:off x="0" y="0"/>
          <a:ext cx="0" cy="0"/>
          <a:chOff x="0" y="0"/>
          <a:chExt cx="0" cy="0"/>
        </a:xfrm>
      </p:grpSpPr>
      <p:sp>
        <p:nvSpPr>
          <p:cNvPr id="203" name="Google Shape;203;p36"/>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04" name="Google Shape;204;p36"/>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600">
                <a:solidFill>
                  <a:schemeClr val="dk1"/>
                </a:solidFill>
                <a:latin typeface="Arial"/>
                <a:ea typeface="Arial"/>
                <a:cs typeface="Arial"/>
                <a:sym typeface="Arial"/>
              </a:defRPr>
            </a:lvl1pPr>
            <a:lvl2pPr marL="0" marR="0" lvl="1" indent="0" algn="r" rtl="0">
              <a:spcBef>
                <a:spcPts val="0"/>
              </a:spcBef>
              <a:buNone/>
              <a:defRPr sz="600">
                <a:solidFill>
                  <a:schemeClr val="dk1"/>
                </a:solidFill>
                <a:latin typeface="Arial"/>
                <a:ea typeface="Arial"/>
                <a:cs typeface="Arial"/>
                <a:sym typeface="Arial"/>
              </a:defRPr>
            </a:lvl2pPr>
            <a:lvl3pPr marL="0" marR="0" lvl="2" indent="0" algn="r" rtl="0">
              <a:spcBef>
                <a:spcPts val="0"/>
              </a:spcBef>
              <a:buNone/>
              <a:defRPr sz="600">
                <a:solidFill>
                  <a:schemeClr val="dk1"/>
                </a:solidFill>
                <a:latin typeface="Arial"/>
                <a:ea typeface="Arial"/>
                <a:cs typeface="Arial"/>
                <a:sym typeface="Arial"/>
              </a:defRPr>
            </a:lvl3pPr>
            <a:lvl4pPr marL="0" marR="0" lvl="3" indent="0" algn="r" rtl="0">
              <a:spcBef>
                <a:spcPts val="0"/>
              </a:spcBef>
              <a:buNone/>
              <a:defRPr sz="600">
                <a:solidFill>
                  <a:schemeClr val="dk1"/>
                </a:solidFill>
                <a:latin typeface="Arial"/>
                <a:ea typeface="Arial"/>
                <a:cs typeface="Arial"/>
                <a:sym typeface="Arial"/>
              </a:defRPr>
            </a:lvl4pPr>
            <a:lvl5pPr marL="0" marR="0" lvl="4" indent="0" algn="r" rtl="0">
              <a:spcBef>
                <a:spcPts val="0"/>
              </a:spcBef>
              <a:buNone/>
              <a:defRPr sz="600">
                <a:solidFill>
                  <a:schemeClr val="dk1"/>
                </a:solidFill>
                <a:latin typeface="Arial"/>
                <a:ea typeface="Arial"/>
                <a:cs typeface="Arial"/>
                <a:sym typeface="Arial"/>
              </a:defRPr>
            </a:lvl5pPr>
            <a:lvl6pPr marL="0" marR="0" lvl="5" indent="0" algn="r" rtl="0">
              <a:spcBef>
                <a:spcPts val="0"/>
              </a:spcBef>
              <a:buNone/>
              <a:defRPr sz="600">
                <a:solidFill>
                  <a:schemeClr val="dk1"/>
                </a:solidFill>
                <a:latin typeface="Arial"/>
                <a:ea typeface="Arial"/>
                <a:cs typeface="Arial"/>
                <a:sym typeface="Arial"/>
              </a:defRPr>
            </a:lvl6pPr>
            <a:lvl7pPr marL="0" marR="0" lvl="6" indent="0" algn="r" rtl="0">
              <a:spcBef>
                <a:spcPts val="0"/>
              </a:spcBef>
              <a:buNone/>
              <a:defRPr sz="600">
                <a:solidFill>
                  <a:schemeClr val="dk1"/>
                </a:solidFill>
                <a:latin typeface="Arial"/>
                <a:ea typeface="Arial"/>
                <a:cs typeface="Arial"/>
                <a:sym typeface="Arial"/>
              </a:defRPr>
            </a:lvl7pPr>
            <a:lvl8pPr marL="0" marR="0" lvl="7" indent="0" algn="r" rtl="0">
              <a:spcBef>
                <a:spcPts val="0"/>
              </a:spcBef>
              <a:buNone/>
              <a:defRPr sz="600">
                <a:solidFill>
                  <a:schemeClr val="dk1"/>
                </a:solidFill>
                <a:latin typeface="Arial"/>
                <a:ea typeface="Arial"/>
                <a:cs typeface="Arial"/>
                <a:sym typeface="Arial"/>
              </a:defRPr>
            </a:lvl8pPr>
            <a:lvl9pPr marL="0" marR="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Section Header Orange">
  <p:cSld name="Section Header Orange">
    <p:bg>
      <p:bgPr>
        <a:solidFill>
          <a:srgbClr val="D04A02"/>
        </a:solidFill>
        <a:effectLst/>
      </p:bgPr>
    </p:bg>
    <p:spTree>
      <p:nvGrpSpPr>
        <p:cNvPr id="1" name="Shape 205"/>
        <p:cNvGrpSpPr/>
        <p:nvPr/>
      </p:nvGrpSpPr>
      <p:grpSpPr>
        <a:xfrm>
          <a:off x="0" y="0"/>
          <a:ext cx="0" cy="0"/>
          <a:chOff x="0" y="0"/>
          <a:chExt cx="0" cy="0"/>
        </a:xfrm>
      </p:grpSpPr>
      <p:sp>
        <p:nvSpPr>
          <p:cNvPr id="206" name="Google Shape;206;p37"/>
          <p:cNvSpPr txBox="1">
            <a:spLocks noGrp="1"/>
          </p:cNvSpPr>
          <p:nvPr>
            <p:ph type="title"/>
          </p:nvPr>
        </p:nvSpPr>
        <p:spPr>
          <a:xfrm>
            <a:off x="3713560" y="1577579"/>
            <a:ext cx="3702600" cy="19233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07" name="Google Shape;207;p37"/>
          <p:cNvSpPr txBox="1">
            <a:spLocks noGrp="1"/>
          </p:cNvSpPr>
          <p:nvPr>
            <p:ph type="subTitle" idx="1"/>
          </p:nvPr>
        </p:nvSpPr>
        <p:spPr>
          <a:xfrm>
            <a:off x="332184" y="0"/>
            <a:ext cx="3258600" cy="5143500"/>
          </a:xfrm>
          <a:prstGeom prst="rect">
            <a:avLst/>
          </a:prstGeom>
          <a:noFill/>
          <a:ln>
            <a:noFill/>
          </a:ln>
        </p:spPr>
        <p:txBody>
          <a:bodyPr spcFirstLastPara="1" wrap="square" lIns="0" tIns="0" rIns="0" bIns="0" anchor="ctr" anchorCtr="0">
            <a:noAutofit/>
          </a:bodyPr>
          <a:lstStyle>
            <a:lvl1pPr marR="0" lvl="0"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1pPr>
            <a:lvl2pPr marR="0" lvl="1"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2pPr>
            <a:lvl3pPr marR="0" lvl="2"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3pPr>
            <a:lvl4pPr marR="0" lvl="3"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4pPr>
            <a:lvl5pPr marR="0" lvl="4"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5pPr>
            <a:lvl6pPr marR="0" lvl="5"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6pPr>
            <a:lvl7pPr marR="0" lvl="6"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7pPr>
            <a:lvl8pPr marR="0" lvl="7"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8pPr>
            <a:lvl9pPr marR="0" lvl="8"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Section Header Red">
  <p:cSld name="Section Header Red">
    <p:bg>
      <p:bgPr>
        <a:solidFill>
          <a:srgbClr val="E0301E"/>
        </a:solidFill>
        <a:effectLst/>
      </p:bgPr>
    </p:bg>
    <p:spTree>
      <p:nvGrpSpPr>
        <p:cNvPr id="1" name="Shape 208"/>
        <p:cNvGrpSpPr/>
        <p:nvPr/>
      </p:nvGrpSpPr>
      <p:grpSpPr>
        <a:xfrm>
          <a:off x="0" y="0"/>
          <a:ext cx="0" cy="0"/>
          <a:chOff x="0" y="0"/>
          <a:chExt cx="0" cy="0"/>
        </a:xfrm>
      </p:grpSpPr>
      <p:sp>
        <p:nvSpPr>
          <p:cNvPr id="209" name="Google Shape;209;p38"/>
          <p:cNvSpPr txBox="1">
            <a:spLocks noGrp="1"/>
          </p:cNvSpPr>
          <p:nvPr>
            <p:ph type="title"/>
          </p:nvPr>
        </p:nvSpPr>
        <p:spPr>
          <a:xfrm>
            <a:off x="3713560" y="1577579"/>
            <a:ext cx="3702600" cy="19233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10" name="Google Shape;210;p38"/>
          <p:cNvSpPr txBox="1">
            <a:spLocks noGrp="1"/>
          </p:cNvSpPr>
          <p:nvPr>
            <p:ph type="subTitle" idx="1"/>
          </p:nvPr>
        </p:nvSpPr>
        <p:spPr>
          <a:xfrm>
            <a:off x="332184" y="0"/>
            <a:ext cx="3258600" cy="5143500"/>
          </a:xfrm>
          <a:prstGeom prst="rect">
            <a:avLst/>
          </a:prstGeom>
          <a:noFill/>
          <a:ln>
            <a:noFill/>
          </a:ln>
        </p:spPr>
        <p:txBody>
          <a:bodyPr spcFirstLastPara="1" wrap="square" lIns="0" tIns="0" rIns="0" bIns="0" anchor="ctr" anchorCtr="0">
            <a:noAutofit/>
          </a:bodyPr>
          <a:lstStyle>
            <a:lvl1pPr marR="0" lvl="0"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1pPr>
            <a:lvl2pPr marR="0" lvl="1"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2pPr>
            <a:lvl3pPr marR="0" lvl="2"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3pPr>
            <a:lvl4pPr marR="0" lvl="3"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4pPr>
            <a:lvl5pPr marR="0" lvl="4"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5pPr>
            <a:lvl6pPr marR="0" lvl="5"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6pPr>
            <a:lvl7pPr marR="0" lvl="6"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7pPr>
            <a:lvl8pPr marR="0" lvl="7"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8pPr>
            <a:lvl9pPr marR="0" lvl="8"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Section Header Grey">
  <p:cSld name="Section Header Grey">
    <p:bg>
      <p:bgPr>
        <a:solidFill>
          <a:srgbClr val="464646"/>
        </a:solidFill>
        <a:effectLst/>
      </p:bgPr>
    </p:bg>
    <p:spTree>
      <p:nvGrpSpPr>
        <p:cNvPr id="1" name="Shape 211"/>
        <p:cNvGrpSpPr/>
        <p:nvPr/>
      </p:nvGrpSpPr>
      <p:grpSpPr>
        <a:xfrm>
          <a:off x="0" y="0"/>
          <a:ext cx="0" cy="0"/>
          <a:chOff x="0" y="0"/>
          <a:chExt cx="0" cy="0"/>
        </a:xfrm>
      </p:grpSpPr>
      <p:sp>
        <p:nvSpPr>
          <p:cNvPr id="212" name="Google Shape;212;p39"/>
          <p:cNvSpPr txBox="1">
            <a:spLocks noGrp="1"/>
          </p:cNvSpPr>
          <p:nvPr>
            <p:ph type="title"/>
          </p:nvPr>
        </p:nvSpPr>
        <p:spPr>
          <a:xfrm>
            <a:off x="3713560" y="1577579"/>
            <a:ext cx="3702600" cy="19233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13" name="Google Shape;213;p39"/>
          <p:cNvSpPr txBox="1">
            <a:spLocks noGrp="1"/>
          </p:cNvSpPr>
          <p:nvPr>
            <p:ph type="subTitle" idx="1"/>
          </p:nvPr>
        </p:nvSpPr>
        <p:spPr>
          <a:xfrm>
            <a:off x="332184" y="0"/>
            <a:ext cx="3258600" cy="5143500"/>
          </a:xfrm>
          <a:prstGeom prst="rect">
            <a:avLst/>
          </a:prstGeom>
          <a:noFill/>
          <a:ln>
            <a:noFill/>
          </a:ln>
        </p:spPr>
        <p:txBody>
          <a:bodyPr spcFirstLastPara="1" wrap="square" lIns="0" tIns="0" rIns="0" bIns="0" anchor="ctr" anchorCtr="0">
            <a:noAutofit/>
          </a:bodyPr>
          <a:lstStyle>
            <a:lvl1pPr marR="0" lvl="0"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1pPr>
            <a:lvl2pPr marR="0" lvl="1"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2pPr>
            <a:lvl3pPr marR="0" lvl="2"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3pPr>
            <a:lvl4pPr marR="0" lvl="3"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4pPr>
            <a:lvl5pPr marR="0" lvl="4"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5pPr>
            <a:lvl6pPr marR="0" lvl="5"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6pPr>
            <a:lvl7pPr marR="0" lvl="6"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7pPr>
            <a:lvl8pPr marR="0" lvl="7"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8pPr>
            <a:lvl9pPr marR="0" lvl="8"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Section Header Orange Manual">
  <p:cSld name="Section Header Orange Manual">
    <p:bg>
      <p:bgPr>
        <a:solidFill>
          <a:srgbClr val="D04A02"/>
        </a:solidFill>
        <a:effectLst/>
      </p:bgPr>
    </p:bg>
    <p:spTree>
      <p:nvGrpSpPr>
        <p:cNvPr id="1" name="Shape 214"/>
        <p:cNvGrpSpPr/>
        <p:nvPr/>
      </p:nvGrpSpPr>
      <p:grpSpPr>
        <a:xfrm>
          <a:off x="0" y="0"/>
          <a:ext cx="0" cy="0"/>
          <a:chOff x="0" y="0"/>
          <a:chExt cx="0" cy="0"/>
        </a:xfrm>
      </p:grpSpPr>
      <p:sp>
        <p:nvSpPr>
          <p:cNvPr id="215" name="Google Shape;215;p40"/>
          <p:cNvSpPr txBox="1">
            <a:spLocks noGrp="1"/>
          </p:cNvSpPr>
          <p:nvPr>
            <p:ph type="title"/>
          </p:nvPr>
        </p:nvSpPr>
        <p:spPr>
          <a:xfrm>
            <a:off x="332185" y="321469"/>
            <a:ext cx="1031100" cy="147450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chemeClr val="lt1"/>
              </a:buClr>
              <a:buSzPts val="10800"/>
              <a:buFont typeface="Arial"/>
              <a:buNone/>
              <a:defRPr sz="10800" b="0" i="0" u="none" strike="noStrike" cap="none">
                <a:solidFill>
                  <a:schemeClr val="lt1"/>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Section Header Red Manual">
  <p:cSld name="Section Header Red Manual">
    <p:bg>
      <p:bgPr>
        <a:solidFill>
          <a:srgbClr val="E0301E"/>
        </a:solidFill>
        <a:effectLst/>
      </p:bgPr>
    </p:bg>
    <p:spTree>
      <p:nvGrpSpPr>
        <p:cNvPr id="1" name="Shape 216"/>
        <p:cNvGrpSpPr/>
        <p:nvPr/>
      </p:nvGrpSpPr>
      <p:grpSpPr>
        <a:xfrm>
          <a:off x="0" y="0"/>
          <a:ext cx="0" cy="0"/>
          <a:chOff x="0" y="0"/>
          <a:chExt cx="0" cy="0"/>
        </a:xfrm>
      </p:grpSpPr>
      <p:sp>
        <p:nvSpPr>
          <p:cNvPr id="217" name="Google Shape;217;p41"/>
          <p:cNvSpPr txBox="1">
            <a:spLocks noGrp="1"/>
          </p:cNvSpPr>
          <p:nvPr>
            <p:ph type="title"/>
          </p:nvPr>
        </p:nvSpPr>
        <p:spPr>
          <a:xfrm>
            <a:off x="332185" y="321469"/>
            <a:ext cx="1031100" cy="147450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chemeClr val="lt1"/>
              </a:buClr>
              <a:buSzPts val="10800"/>
              <a:buFont typeface="Arial"/>
              <a:buNone/>
              <a:defRPr sz="10800" b="0" i="0" u="none" strike="noStrike" cap="none">
                <a:solidFill>
                  <a:schemeClr val="lt1"/>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Section Header Grey Manual">
  <p:cSld name="Section Header Grey Manual">
    <p:bg>
      <p:bgPr>
        <a:solidFill>
          <a:srgbClr val="464646"/>
        </a:solidFill>
        <a:effectLst/>
      </p:bgPr>
    </p:bg>
    <p:spTree>
      <p:nvGrpSpPr>
        <p:cNvPr id="1" name="Shape 218"/>
        <p:cNvGrpSpPr/>
        <p:nvPr/>
      </p:nvGrpSpPr>
      <p:grpSpPr>
        <a:xfrm>
          <a:off x="0" y="0"/>
          <a:ext cx="0" cy="0"/>
          <a:chOff x="0" y="0"/>
          <a:chExt cx="0" cy="0"/>
        </a:xfrm>
      </p:grpSpPr>
      <p:sp>
        <p:nvSpPr>
          <p:cNvPr id="219" name="Google Shape;219;p42"/>
          <p:cNvSpPr txBox="1">
            <a:spLocks noGrp="1"/>
          </p:cNvSpPr>
          <p:nvPr>
            <p:ph type="title"/>
          </p:nvPr>
        </p:nvSpPr>
        <p:spPr>
          <a:xfrm>
            <a:off x="332185" y="321469"/>
            <a:ext cx="1031100" cy="147450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chemeClr val="lt1"/>
              </a:buClr>
              <a:buSzPts val="10800"/>
              <a:buFont typeface="Arial"/>
              <a:buNone/>
              <a:defRPr sz="10800" b="0" i="0" u="none" strike="noStrike" cap="none">
                <a:solidFill>
                  <a:schemeClr val="lt1"/>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Quote 1 Image Full">
  <p:cSld name="Quote 1 Image Full">
    <p:bg>
      <p:bgPr>
        <a:solidFill>
          <a:srgbClr val="DEDEDE"/>
        </a:solidFill>
        <a:effectLst/>
      </p:bgPr>
    </p:bg>
    <p:spTree>
      <p:nvGrpSpPr>
        <p:cNvPr id="1" name="Shape 220"/>
        <p:cNvGrpSpPr/>
        <p:nvPr/>
      </p:nvGrpSpPr>
      <p:grpSpPr>
        <a:xfrm>
          <a:off x="0" y="0"/>
          <a:ext cx="0" cy="0"/>
          <a:chOff x="0" y="0"/>
          <a:chExt cx="0" cy="0"/>
        </a:xfrm>
      </p:grpSpPr>
      <p:sp>
        <p:nvSpPr>
          <p:cNvPr id="221" name="Google Shape;221;p43"/>
          <p:cNvSpPr txBox="1">
            <a:spLocks noGrp="1"/>
          </p:cNvSpPr>
          <p:nvPr>
            <p:ph type="body" idx="1"/>
          </p:nvPr>
        </p:nvSpPr>
        <p:spPr>
          <a:xfrm>
            <a:off x="0" y="857250"/>
            <a:ext cx="3429000" cy="3429000"/>
          </a:xfrm>
          <a:prstGeom prst="rect">
            <a:avLst/>
          </a:prstGeom>
          <a:solidFill>
            <a:srgbClr val="E0301E"/>
          </a:solidFill>
          <a:ln>
            <a:noFill/>
          </a:ln>
        </p:spPr>
        <p:txBody>
          <a:bodyPr spcFirstLastPara="1" wrap="square" lIns="329175" tIns="1080000" rIns="189000" bIns="135000" anchor="t" anchorCtr="0">
            <a:noAutofit/>
          </a:bodyPr>
          <a:lstStyle>
            <a:lvl1pPr marL="457200" marR="0" lvl="0" indent="-228600" algn="l" rtl="0">
              <a:lnSpc>
                <a:spcPct val="90000"/>
              </a:lnSpc>
              <a:spcBef>
                <a:spcPts val="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23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222" name="Google Shape;222;p43"/>
          <p:cNvSpPr/>
          <p:nvPr/>
        </p:nvSpPr>
        <p:spPr>
          <a:xfrm>
            <a:off x="332185" y="1217777"/>
            <a:ext cx="65365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23" name="Google Shape;223;p43"/>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600">
                <a:solidFill>
                  <a:schemeClr val="lt1"/>
                </a:solidFill>
                <a:latin typeface="Arial"/>
                <a:ea typeface="Arial"/>
                <a:cs typeface="Arial"/>
                <a:sym typeface="Arial"/>
              </a:defRPr>
            </a:lvl1pPr>
            <a:lvl2pPr marL="0" marR="0" lvl="1" indent="0" algn="r" rtl="0">
              <a:spcBef>
                <a:spcPts val="0"/>
              </a:spcBef>
              <a:buNone/>
              <a:defRPr sz="600">
                <a:solidFill>
                  <a:schemeClr val="lt1"/>
                </a:solidFill>
                <a:latin typeface="Arial"/>
                <a:ea typeface="Arial"/>
                <a:cs typeface="Arial"/>
                <a:sym typeface="Arial"/>
              </a:defRPr>
            </a:lvl2pPr>
            <a:lvl3pPr marL="0" marR="0" lvl="2" indent="0" algn="r" rtl="0">
              <a:spcBef>
                <a:spcPts val="0"/>
              </a:spcBef>
              <a:buNone/>
              <a:defRPr sz="600">
                <a:solidFill>
                  <a:schemeClr val="lt1"/>
                </a:solidFill>
                <a:latin typeface="Arial"/>
                <a:ea typeface="Arial"/>
                <a:cs typeface="Arial"/>
                <a:sym typeface="Arial"/>
              </a:defRPr>
            </a:lvl3pPr>
            <a:lvl4pPr marL="0" marR="0" lvl="3" indent="0" algn="r" rtl="0">
              <a:spcBef>
                <a:spcPts val="0"/>
              </a:spcBef>
              <a:buNone/>
              <a:defRPr sz="600">
                <a:solidFill>
                  <a:schemeClr val="lt1"/>
                </a:solidFill>
                <a:latin typeface="Arial"/>
                <a:ea typeface="Arial"/>
                <a:cs typeface="Arial"/>
                <a:sym typeface="Arial"/>
              </a:defRPr>
            </a:lvl4pPr>
            <a:lvl5pPr marL="0" marR="0" lvl="4" indent="0" algn="r" rtl="0">
              <a:spcBef>
                <a:spcPts val="0"/>
              </a:spcBef>
              <a:buNone/>
              <a:defRPr sz="600">
                <a:solidFill>
                  <a:schemeClr val="lt1"/>
                </a:solidFill>
                <a:latin typeface="Arial"/>
                <a:ea typeface="Arial"/>
                <a:cs typeface="Arial"/>
                <a:sym typeface="Arial"/>
              </a:defRPr>
            </a:lvl5pPr>
            <a:lvl6pPr marL="0" marR="0" lvl="5" indent="0" algn="r" rtl="0">
              <a:spcBef>
                <a:spcPts val="0"/>
              </a:spcBef>
              <a:buNone/>
              <a:defRPr sz="600">
                <a:solidFill>
                  <a:schemeClr val="lt1"/>
                </a:solidFill>
                <a:latin typeface="Arial"/>
                <a:ea typeface="Arial"/>
                <a:cs typeface="Arial"/>
                <a:sym typeface="Arial"/>
              </a:defRPr>
            </a:lvl6pPr>
            <a:lvl7pPr marL="0" marR="0" lvl="6" indent="0" algn="r" rtl="0">
              <a:spcBef>
                <a:spcPts val="0"/>
              </a:spcBef>
              <a:buNone/>
              <a:defRPr sz="600">
                <a:solidFill>
                  <a:schemeClr val="lt1"/>
                </a:solidFill>
                <a:latin typeface="Arial"/>
                <a:ea typeface="Arial"/>
                <a:cs typeface="Arial"/>
                <a:sym typeface="Arial"/>
              </a:defRPr>
            </a:lvl7pPr>
            <a:lvl8pPr marL="0" marR="0" lvl="7" indent="0" algn="r" rtl="0">
              <a:spcBef>
                <a:spcPts val="0"/>
              </a:spcBef>
              <a:buNone/>
              <a:defRPr sz="600">
                <a:solidFill>
                  <a:schemeClr val="lt1"/>
                </a:solidFill>
                <a:latin typeface="Arial"/>
                <a:ea typeface="Arial"/>
                <a:cs typeface="Arial"/>
                <a:sym typeface="Arial"/>
              </a:defRPr>
            </a:lvl8pPr>
            <a:lvl9pPr marL="0" marR="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Quote 1 Image Orange">
  <p:cSld name="Quote 1 Image Orange">
    <p:bg>
      <p:bgPr>
        <a:solidFill>
          <a:srgbClr val="D04A02"/>
        </a:solidFill>
        <a:effectLst/>
      </p:bgPr>
    </p:bg>
    <p:spTree>
      <p:nvGrpSpPr>
        <p:cNvPr id="1" name="Shape 224"/>
        <p:cNvGrpSpPr/>
        <p:nvPr/>
      </p:nvGrpSpPr>
      <p:grpSpPr>
        <a:xfrm>
          <a:off x="0" y="0"/>
          <a:ext cx="0" cy="0"/>
          <a:chOff x="0" y="0"/>
          <a:chExt cx="0" cy="0"/>
        </a:xfrm>
      </p:grpSpPr>
      <p:sp>
        <p:nvSpPr>
          <p:cNvPr id="225" name="Google Shape;225;p44"/>
          <p:cNvSpPr/>
          <p:nvPr/>
        </p:nvSpPr>
        <p:spPr>
          <a:xfrm>
            <a:off x="4572000" y="0"/>
            <a:ext cx="4572000" cy="51435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226" name="Google Shape;226;p44"/>
          <p:cNvSpPr txBox="1">
            <a:spLocks noGrp="1"/>
          </p:cNvSpPr>
          <p:nvPr>
            <p:ph type="body" idx="1"/>
          </p:nvPr>
        </p:nvSpPr>
        <p:spPr>
          <a:xfrm>
            <a:off x="332185" y="1285875"/>
            <a:ext cx="3974700" cy="3343200"/>
          </a:xfrm>
          <a:prstGeom prst="rect">
            <a:avLst/>
          </a:prstGeom>
          <a:noFill/>
          <a:ln>
            <a:noFill/>
          </a:ln>
        </p:spPr>
        <p:txBody>
          <a:bodyPr spcFirstLastPara="1" wrap="square" lIns="0" tIns="0" rIns="0" bIns="0" anchor="t" anchorCtr="0">
            <a:noAutofit/>
          </a:bodyPr>
          <a:lstStyle>
            <a:lvl1pPr marL="457200" marR="0" lvl="0" indent="-228600" algn="l" rtl="0">
              <a:lnSpc>
                <a:spcPct val="85000"/>
              </a:lnSpc>
              <a:spcBef>
                <a:spcPts val="0"/>
              </a:spcBef>
              <a:spcAft>
                <a:spcPts val="0"/>
              </a:spcAft>
              <a:buClr>
                <a:schemeClr val="lt1"/>
              </a:buClr>
              <a:buSzPts val="2900"/>
              <a:buFont typeface="Arial"/>
              <a:buNone/>
              <a:defRPr sz="29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23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227" name="Google Shape;227;p44"/>
          <p:cNvSpPr/>
          <p:nvPr/>
        </p:nvSpPr>
        <p:spPr>
          <a:xfrm>
            <a:off x="332185" y="515251"/>
            <a:ext cx="65365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28" name="Google Shape;228;p44"/>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600">
                <a:solidFill>
                  <a:schemeClr val="lt1"/>
                </a:solidFill>
                <a:latin typeface="Arial"/>
                <a:ea typeface="Arial"/>
                <a:cs typeface="Arial"/>
                <a:sym typeface="Arial"/>
              </a:defRPr>
            </a:lvl1pPr>
            <a:lvl2pPr marL="0" marR="0" lvl="1" indent="0" algn="r" rtl="0">
              <a:spcBef>
                <a:spcPts val="0"/>
              </a:spcBef>
              <a:buNone/>
              <a:defRPr sz="600">
                <a:solidFill>
                  <a:schemeClr val="lt1"/>
                </a:solidFill>
                <a:latin typeface="Arial"/>
                <a:ea typeface="Arial"/>
                <a:cs typeface="Arial"/>
                <a:sym typeface="Arial"/>
              </a:defRPr>
            </a:lvl2pPr>
            <a:lvl3pPr marL="0" marR="0" lvl="2" indent="0" algn="r" rtl="0">
              <a:spcBef>
                <a:spcPts val="0"/>
              </a:spcBef>
              <a:buNone/>
              <a:defRPr sz="600">
                <a:solidFill>
                  <a:schemeClr val="lt1"/>
                </a:solidFill>
                <a:latin typeface="Arial"/>
                <a:ea typeface="Arial"/>
                <a:cs typeface="Arial"/>
                <a:sym typeface="Arial"/>
              </a:defRPr>
            </a:lvl3pPr>
            <a:lvl4pPr marL="0" marR="0" lvl="3" indent="0" algn="r" rtl="0">
              <a:spcBef>
                <a:spcPts val="0"/>
              </a:spcBef>
              <a:buNone/>
              <a:defRPr sz="600">
                <a:solidFill>
                  <a:schemeClr val="lt1"/>
                </a:solidFill>
                <a:latin typeface="Arial"/>
                <a:ea typeface="Arial"/>
                <a:cs typeface="Arial"/>
                <a:sym typeface="Arial"/>
              </a:defRPr>
            </a:lvl4pPr>
            <a:lvl5pPr marL="0" marR="0" lvl="4" indent="0" algn="r" rtl="0">
              <a:spcBef>
                <a:spcPts val="0"/>
              </a:spcBef>
              <a:buNone/>
              <a:defRPr sz="600">
                <a:solidFill>
                  <a:schemeClr val="lt1"/>
                </a:solidFill>
                <a:latin typeface="Arial"/>
                <a:ea typeface="Arial"/>
                <a:cs typeface="Arial"/>
                <a:sym typeface="Arial"/>
              </a:defRPr>
            </a:lvl5pPr>
            <a:lvl6pPr marL="0" marR="0" lvl="5" indent="0" algn="r" rtl="0">
              <a:spcBef>
                <a:spcPts val="0"/>
              </a:spcBef>
              <a:buNone/>
              <a:defRPr sz="600">
                <a:solidFill>
                  <a:schemeClr val="lt1"/>
                </a:solidFill>
                <a:latin typeface="Arial"/>
                <a:ea typeface="Arial"/>
                <a:cs typeface="Arial"/>
                <a:sym typeface="Arial"/>
              </a:defRPr>
            </a:lvl6pPr>
            <a:lvl7pPr marL="0" marR="0" lvl="6" indent="0" algn="r" rtl="0">
              <a:spcBef>
                <a:spcPts val="0"/>
              </a:spcBef>
              <a:buNone/>
              <a:defRPr sz="600">
                <a:solidFill>
                  <a:schemeClr val="lt1"/>
                </a:solidFill>
                <a:latin typeface="Arial"/>
                <a:ea typeface="Arial"/>
                <a:cs typeface="Arial"/>
                <a:sym typeface="Arial"/>
              </a:defRPr>
            </a:lvl7pPr>
            <a:lvl8pPr marL="0" marR="0" lvl="7" indent="0" algn="r" rtl="0">
              <a:spcBef>
                <a:spcPts val="0"/>
              </a:spcBef>
              <a:buNone/>
              <a:defRPr sz="600">
                <a:solidFill>
                  <a:schemeClr val="lt1"/>
                </a:solidFill>
                <a:latin typeface="Arial"/>
                <a:ea typeface="Arial"/>
                <a:cs typeface="Arial"/>
                <a:sym typeface="Arial"/>
              </a:defRPr>
            </a:lvl8pPr>
            <a:lvl9pPr marL="0" marR="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29" name="Google Shape;229;p44"/>
          <p:cNvSpPr txBox="1"/>
          <p:nvPr/>
        </p:nvSpPr>
        <p:spPr>
          <a:xfrm>
            <a:off x="332185" y="4869180"/>
            <a:ext cx="4105500" cy="1029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 sz="600" b="0">
                <a:solidFill>
                  <a:schemeClr val="lt1"/>
                </a:solidFill>
                <a:latin typeface="Arial"/>
                <a:ea typeface="Arial"/>
                <a:cs typeface="Arial"/>
                <a:sym typeface="Arial"/>
              </a:rPr>
              <a:t>PwC</a:t>
            </a:r>
            <a:endParaRPr sz="110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Quote 1 - pattern right">
  <p:cSld name="Quote 1 Image">
    <p:spTree>
      <p:nvGrpSpPr>
        <p:cNvPr id="1" name="Shape 230"/>
        <p:cNvGrpSpPr/>
        <p:nvPr/>
      </p:nvGrpSpPr>
      <p:grpSpPr>
        <a:xfrm>
          <a:off x="0" y="0"/>
          <a:ext cx="0" cy="0"/>
          <a:chOff x="0" y="0"/>
          <a:chExt cx="0" cy="0"/>
        </a:xfrm>
      </p:grpSpPr>
      <p:sp>
        <p:nvSpPr>
          <p:cNvPr id="231" name="Google Shape;231;p45"/>
          <p:cNvSpPr txBox="1">
            <a:spLocks noGrp="1"/>
          </p:cNvSpPr>
          <p:nvPr>
            <p:ph type="body" idx="1"/>
          </p:nvPr>
        </p:nvSpPr>
        <p:spPr>
          <a:xfrm>
            <a:off x="332185" y="1285875"/>
            <a:ext cx="3974700" cy="3343200"/>
          </a:xfrm>
          <a:prstGeom prst="rect">
            <a:avLst/>
          </a:prstGeom>
          <a:noFill/>
          <a:ln>
            <a:noFill/>
          </a:ln>
        </p:spPr>
        <p:txBody>
          <a:bodyPr spcFirstLastPara="1" wrap="square" lIns="0" tIns="0" rIns="0" bIns="0" anchor="t" anchorCtr="0">
            <a:noAutofit/>
          </a:bodyPr>
          <a:lstStyle>
            <a:lvl1pPr marL="457200" marR="0" lvl="0" indent="-228600" algn="l" rtl="0">
              <a:lnSpc>
                <a:spcPct val="85000"/>
              </a:lnSpc>
              <a:spcBef>
                <a:spcPts val="0"/>
              </a:spcBef>
              <a:spcAft>
                <a:spcPts val="0"/>
              </a:spcAft>
              <a:buClr>
                <a:schemeClr val="dk1"/>
              </a:buClr>
              <a:buSzPts val="2900"/>
              <a:buFont typeface="Arial"/>
              <a:buNone/>
              <a:defRPr sz="2900" b="0" i="0" u="none" strike="noStrike" cap="none">
                <a:solidFill>
                  <a:schemeClr val="dk1"/>
                </a:solidFill>
                <a:latin typeface="Georgia"/>
                <a:ea typeface="Georgia"/>
                <a:cs typeface="Georgia"/>
                <a:sym typeface="Georgia"/>
              </a:defRPr>
            </a:lvl1pPr>
            <a:lvl2pPr marL="914400" marR="0" lvl="1" indent="-228600" algn="l" rtl="0">
              <a:lnSpc>
                <a:spcPct val="100000"/>
              </a:lnSpc>
              <a:spcBef>
                <a:spcPts val="23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232" name="Google Shape;232;p45"/>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600">
                <a:solidFill>
                  <a:schemeClr val="lt1"/>
                </a:solidFill>
                <a:latin typeface="Arial"/>
                <a:ea typeface="Arial"/>
                <a:cs typeface="Arial"/>
                <a:sym typeface="Arial"/>
              </a:defRPr>
            </a:lvl1pPr>
            <a:lvl2pPr marL="0" marR="0" lvl="1" indent="0" algn="r" rtl="0">
              <a:spcBef>
                <a:spcPts val="0"/>
              </a:spcBef>
              <a:buNone/>
              <a:defRPr sz="600">
                <a:solidFill>
                  <a:schemeClr val="lt1"/>
                </a:solidFill>
                <a:latin typeface="Arial"/>
                <a:ea typeface="Arial"/>
                <a:cs typeface="Arial"/>
                <a:sym typeface="Arial"/>
              </a:defRPr>
            </a:lvl2pPr>
            <a:lvl3pPr marL="0" marR="0" lvl="2" indent="0" algn="r" rtl="0">
              <a:spcBef>
                <a:spcPts val="0"/>
              </a:spcBef>
              <a:buNone/>
              <a:defRPr sz="600">
                <a:solidFill>
                  <a:schemeClr val="lt1"/>
                </a:solidFill>
                <a:latin typeface="Arial"/>
                <a:ea typeface="Arial"/>
                <a:cs typeface="Arial"/>
                <a:sym typeface="Arial"/>
              </a:defRPr>
            </a:lvl3pPr>
            <a:lvl4pPr marL="0" marR="0" lvl="3" indent="0" algn="r" rtl="0">
              <a:spcBef>
                <a:spcPts val="0"/>
              </a:spcBef>
              <a:buNone/>
              <a:defRPr sz="600">
                <a:solidFill>
                  <a:schemeClr val="lt1"/>
                </a:solidFill>
                <a:latin typeface="Arial"/>
                <a:ea typeface="Arial"/>
                <a:cs typeface="Arial"/>
                <a:sym typeface="Arial"/>
              </a:defRPr>
            </a:lvl4pPr>
            <a:lvl5pPr marL="0" marR="0" lvl="4" indent="0" algn="r" rtl="0">
              <a:spcBef>
                <a:spcPts val="0"/>
              </a:spcBef>
              <a:buNone/>
              <a:defRPr sz="600">
                <a:solidFill>
                  <a:schemeClr val="lt1"/>
                </a:solidFill>
                <a:latin typeface="Arial"/>
                <a:ea typeface="Arial"/>
                <a:cs typeface="Arial"/>
                <a:sym typeface="Arial"/>
              </a:defRPr>
            </a:lvl5pPr>
            <a:lvl6pPr marL="0" marR="0" lvl="5" indent="0" algn="r" rtl="0">
              <a:spcBef>
                <a:spcPts val="0"/>
              </a:spcBef>
              <a:buNone/>
              <a:defRPr sz="600">
                <a:solidFill>
                  <a:schemeClr val="lt1"/>
                </a:solidFill>
                <a:latin typeface="Arial"/>
                <a:ea typeface="Arial"/>
                <a:cs typeface="Arial"/>
                <a:sym typeface="Arial"/>
              </a:defRPr>
            </a:lvl6pPr>
            <a:lvl7pPr marL="0" marR="0" lvl="6" indent="0" algn="r" rtl="0">
              <a:spcBef>
                <a:spcPts val="0"/>
              </a:spcBef>
              <a:buNone/>
              <a:defRPr sz="600">
                <a:solidFill>
                  <a:schemeClr val="lt1"/>
                </a:solidFill>
                <a:latin typeface="Arial"/>
                <a:ea typeface="Arial"/>
                <a:cs typeface="Arial"/>
                <a:sym typeface="Arial"/>
              </a:defRPr>
            </a:lvl7pPr>
            <a:lvl8pPr marL="0" marR="0" lvl="7" indent="0" algn="r" rtl="0">
              <a:spcBef>
                <a:spcPts val="0"/>
              </a:spcBef>
              <a:buNone/>
              <a:defRPr sz="600">
                <a:solidFill>
                  <a:schemeClr val="lt1"/>
                </a:solidFill>
                <a:latin typeface="Arial"/>
                <a:ea typeface="Arial"/>
                <a:cs typeface="Arial"/>
                <a:sym typeface="Arial"/>
              </a:defRPr>
            </a:lvl8pPr>
            <a:lvl9pPr marL="0" marR="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33" name="Google Shape;233;p45"/>
          <p:cNvSpPr/>
          <p:nvPr/>
        </p:nvSpPr>
        <p:spPr>
          <a:xfrm>
            <a:off x="4586813" y="0"/>
            <a:ext cx="4557300" cy="5143500"/>
          </a:xfrm>
          <a:prstGeom prst="rect">
            <a:avLst/>
          </a:prstGeom>
          <a:solidFill>
            <a:srgbClr val="1B1B1B"/>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pic>
        <p:nvPicPr>
          <p:cNvPr id="234" name="Google Shape;234;p45"/>
          <p:cNvPicPr preferRelativeResize="0"/>
          <p:nvPr/>
        </p:nvPicPr>
        <p:blipFill rotWithShape="1">
          <a:blip r:embed="rId2">
            <a:alphaModFix/>
          </a:blip>
          <a:srcRect l="44201" t="-3556" r="808" b="-3556"/>
          <a:stretch/>
        </p:blipFill>
        <p:spPr>
          <a:xfrm flipH="1">
            <a:off x="4777380" y="254598"/>
            <a:ext cx="4176655" cy="4576352"/>
          </a:xfrm>
          <a:prstGeom prst="rect">
            <a:avLst/>
          </a:prstGeom>
          <a:noFill/>
          <a:ln>
            <a:noFill/>
          </a:ln>
        </p:spPr>
      </p:pic>
      <p:sp>
        <p:nvSpPr>
          <p:cNvPr id="235" name="Google Shape;235;p45"/>
          <p:cNvSpPr/>
          <p:nvPr/>
        </p:nvSpPr>
        <p:spPr>
          <a:xfrm rot="2700000">
            <a:off x="5940084" y="2982357"/>
            <a:ext cx="468388" cy="468388"/>
          </a:xfrm>
          <a:prstGeom prst="rect">
            <a:avLst/>
          </a:prstGeom>
          <a:noFill/>
          <a:ln w="19050" cap="flat" cmpd="sng">
            <a:solidFill>
              <a:schemeClr val="accent5"/>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Quote 1 - pattern right 2">
  <p:cSld name="Quote 1 Image_1">
    <p:bg>
      <p:bgPr>
        <a:solidFill>
          <a:schemeClr val="accent5"/>
        </a:solidFill>
        <a:effectLst/>
      </p:bgPr>
    </p:bg>
    <p:spTree>
      <p:nvGrpSpPr>
        <p:cNvPr id="1" name="Shape 236"/>
        <p:cNvGrpSpPr/>
        <p:nvPr/>
      </p:nvGrpSpPr>
      <p:grpSpPr>
        <a:xfrm>
          <a:off x="0" y="0"/>
          <a:ext cx="0" cy="0"/>
          <a:chOff x="0" y="0"/>
          <a:chExt cx="0" cy="0"/>
        </a:xfrm>
      </p:grpSpPr>
      <p:sp>
        <p:nvSpPr>
          <p:cNvPr id="237" name="Google Shape;237;p46"/>
          <p:cNvSpPr txBox="1">
            <a:spLocks noGrp="1"/>
          </p:cNvSpPr>
          <p:nvPr>
            <p:ph type="body" idx="1"/>
          </p:nvPr>
        </p:nvSpPr>
        <p:spPr>
          <a:xfrm>
            <a:off x="332192" y="1000125"/>
            <a:ext cx="3318900" cy="3379500"/>
          </a:xfrm>
          <a:prstGeom prst="rect">
            <a:avLst/>
          </a:prstGeom>
          <a:noFill/>
          <a:ln>
            <a:noFill/>
          </a:ln>
        </p:spPr>
        <p:txBody>
          <a:bodyPr spcFirstLastPara="1" wrap="square" lIns="0" tIns="0" rIns="0" bIns="0" anchor="t" anchorCtr="0">
            <a:noAutofit/>
          </a:bodyPr>
          <a:lstStyle>
            <a:lvl1pPr marL="457200" marR="0" lvl="0" indent="-228600" algn="l" rtl="0">
              <a:lnSpc>
                <a:spcPct val="85000"/>
              </a:lnSpc>
              <a:spcBef>
                <a:spcPts val="0"/>
              </a:spcBef>
              <a:spcAft>
                <a:spcPts val="0"/>
              </a:spcAft>
              <a:buClr>
                <a:schemeClr val="lt1"/>
              </a:buClr>
              <a:buSzPts val="2900"/>
              <a:buFont typeface="Arial"/>
              <a:buNone/>
              <a:defRPr sz="29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23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238" name="Google Shape;238;p46"/>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600">
                <a:solidFill>
                  <a:schemeClr val="lt1"/>
                </a:solidFill>
                <a:latin typeface="Arial"/>
                <a:ea typeface="Arial"/>
                <a:cs typeface="Arial"/>
                <a:sym typeface="Arial"/>
              </a:defRPr>
            </a:lvl1pPr>
            <a:lvl2pPr marL="0" marR="0" lvl="1" indent="0" algn="r" rtl="0">
              <a:spcBef>
                <a:spcPts val="0"/>
              </a:spcBef>
              <a:buNone/>
              <a:defRPr sz="600">
                <a:solidFill>
                  <a:schemeClr val="lt1"/>
                </a:solidFill>
                <a:latin typeface="Arial"/>
                <a:ea typeface="Arial"/>
                <a:cs typeface="Arial"/>
                <a:sym typeface="Arial"/>
              </a:defRPr>
            </a:lvl2pPr>
            <a:lvl3pPr marL="0" marR="0" lvl="2" indent="0" algn="r" rtl="0">
              <a:spcBef>
                <a:spcPts val="0"/>
              </a:spcBef>
              <a:buNone/>
              <a:defRPr sz="600">
                <a:solidFill>
                  <a:schemeClr val="lt1"/>
                </a:solidFill>
                <a:latin typeface="Arial"/>
                <a:ea typeface="Arial"/>
                <a:cs typeface="Arial"/>
                <a:sym typeface="Arial"/>
              </a:defRPr>
            </a:lvl3pPr>
            <a:lvl4pPr marL="0" marR="0" lvl="3" indent="0" algn="r" rtl="0">
              <a:spcBef>
                <a:spcPts val="0"/>
              </a:spcBef>
              <a:buNone/>
              <a:defRPr sz="600">
                <a:solidFill>
                  <a:schemeClr val="lt1"/>
                </a:solidFill>
                <a:latin typeface="Arial"/>
                <a:ea typeface="Arial"/>
                <a:cs typeface="Arial"/>
                <a:sym typeface="Arial"/>
              </a:defRPr>
            </a:lvl4pPr>
            <a:lvl5pPr marL="0" marR="0" lvl="4" indent="0" algn="r" rtl="0">
              <a:spcBef>
                <a:spcPts val="0"/>
              </a:spcBef>
              <a:buNone/>
              <a:defRPr sz="600">
                <a:solidFill>
                  <a:schemeClr val="lt1"/>
                </a:solidFill>
                <a:latin typeface="Arial"/>
                <a:ea typeface="Arial"/>
                <a:cs typeface="Arial"/>
                <a:sym typeface="Arial"/>
              </a:defRPr>
            </a:lvl5pPr>
            <a:lvl6pPr marL="0" marR="0" lvl="5" indent="0" algn="r" rtl="0">
              <a:spcBef>
                <a:spcPts val="0"/>
              </a:spcBef>
              <a:buNone/>
              <a:defRPr sz="600">
                <a:solidFill>
                  <a:schemeClr val="lt1"/>
                </a:solidFill>
                <a:latin typeface="Arial"/>
                <a:ea typeface="Arial"/>
                <a:cs typeface="Arial"/>
                <a:sym typeface="Arial"/>
              </a:defRPr>
            </a:lvl6pPr>
            <a:lvl7pPr marL="0" marR="0" lvl="6" indent="0" algn="r" rtl="0">
              <a:spcBef>
                <a:spcPts val="0"/>
              </a:spcBef>
              <a:buNone/>
              <a:defRPr sz="600">
                <a:solidFill>
                  <a:schemeClr val="lt1"/>
                </a:solidFill>
                <a:latin typeface="Arial"/>
                <a:ea typeface="Arial"/>
                <a:cs typeface="Arial"/>
                <a:sym typeface="Arial"/>
              </a:defRPr>
            </a:lvl7pPr>
            <a:lvl8pPr marL="0" marR="0" lvl="7" indent="0" algn="r" rtl="0">
              <a:spcBef>
                <a:spcPts val="0"/>
              </a:spcBef>
              <a:buNone/>
              <a:defRPr sz="600">
                <a:solidFill>
                  <a:schemeClr val="lt1"/>
                </a:solidFill>
                <a:latin typeface="Arial"/>
                <a:ea typeface="Arial"/>
                <a:cs typeface="Arial"/>
                <a:sym typeface="Arial"/>
              </a:defRPr>
            </a:lvl8pPr>
            <a:lvl9pPr marL="0" marR="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39" name="Google Shape;239;p46"/>
          <p:cNvSpPr/>
          <p:nvPr/>
        </p:nvSpPr>
        <p:spPr>
          <a:xfrm>
            <a:off x="4586813" y="0"/>
            <a:ext cx="4557300" cy="5143500"/>
          </a:xfrm>
          <a:prstGeom prst="rect">
            <a:avLst/>
          </a:prstGeom>
          <a:solidFill>
            <a:srgbClr val="1B1B1B"/>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0" name="Google Shape;240;p46"/>
          <p:cNvSpPr/>
          <p:nvPr/>
        </p:nvSpPr>
        <p:spPr>
          <a:xfrm>
            <a:off x="260794" y="4752300"/>
            <a:ext cx="2521200" cy="253500"/>
          </a:xfrm>
          <a:prstGeom prst="rect">
            <a:avLst/>
          </a:prstGeom>
          <a:solidFill>
            <a:schemeClr val="accent5"/>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nvGrpSpPr>
          <p:cNvPr id="241" name="Google Shape;241;p46"/>
          <p:cNvGrpSpPr/>
          <p:nvPr/>
        </p:nvGrpSpPr>
        <p:grpSpPr>
          <a:xfrm>
            <a:off x="3959926" y="529141"/>
            <a:ext cx="4866595" cy="3913895"/>
            <a:chOff x="4275233" y="248331"/>
            <a:chExt cx="7789045" cy="6264236"/>
          </a:xfrm>
        </p:grpSpPr>
        <p:pic>
          <p:nvPicPr>
            <p:cNvPr id="242" name="Google Shape;242;p46"/>
            <p:cNvPicPr preferRelativeResize="0"/>
            <p:nvPr/>
          </p:nvPicPr>
          <p:blipFill rotWithShape="1">
            <a:blip r:embed="rId2">
              <a:alphaModFix/>
            </a:blip>
            <a:srcRect l="48251" t="-630" r="929" b="5092"/>
            <a:stretch/>
          </p:blipFill>
          <p:spPr>
            <a:xfrm flipH="1">
              <a:off x="6140801" y="248331"/>
              <a:ext cx="5923476" cy="6264236"/>
            </a:xfrm>
            <a:prstGeom prst="rect">
              <a:avLst/>
            </a:prstGeom>
            <a:noFill/>
            <a:ln>
              <a:noFill/>
            </a:ln>
          </p:spPr>
        </p:pic>
        <p:pic>
          <p:nvPicPr>
            <p:cNvPr id="243" name="Google Shape;243;p46"/>
            <p:cNvPicPr preferRelativeResize="0"/>
            <p:nvPr/>
          </p:nvPicPr>
          <p:blipFill rotWithShape="1">
            <a:blip r:embed="rId3">
              <a:alphaModFix/>
            </a:blip>
            <a:srcRect l="33211" t="11643" r="37267" b="17273"/>
            <a:stretch/>
          </p:blipFill>
          <p:spPr>
            <a:xfrm rot="10800000" flipH="1">
              <a:off x="4275233" y="4433558"/>
              <a:ext cx="1909802" cy="1902850"/>
            </a:xfrm>
            <a:prstGeom prst="rect">
              <a:avLst/>
            </a:prstGeom>
            <a:noFill/>
            <a:ln>
              <a:noFill/>
            </a:ln>
          </p:spPr>
        </p:pic>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Quote 2 Orange">
  <p:cSld name="Quote 2 Orange">
    <p:bg>
      <p:bgPr>
        <a:solidFill>
          <a:srgbClr val="D04A02"/>
        </a:solidFill>
        <a:effectLst/>
      </p:bgPr>
    </p:bg>
    <p:spTree>
      <p:nvGrpSpPr>
        <p:cNvPr id="1" name="Shape 244"/>
        <p:cNvGrpSpPr/>
        <p:nvPr/>
      </p:nvGrpSpPr>
      <p:grpSpPr>
        <a:xfrm>
          <a:off x="0" y="0"/>
          <a:ext cx="0" cy="0"/>
          <a:chOff x="0" y="0"/>
          <a:chExt cx="0" cy="0"/>
        </a:xfrm>
      </p:grpSpPr>
      <p:sp>
        <p:nvSpPr>
          <p:cNvPr id="245" name="Google Shape;245;p47"/>
          <p:cNvSpPr txBox="1">
            <a:spLocks noGrp="1"/>
          </p:cNvSpPr>
          <p:nvPr>
            <p:ph type="body" idx="1"/>
          </p:nvPr>
        </p:nvSpPr>
        <p:spPr>
          <a:xfrm>
            <a:off x="332186" y="1705927"/>
            <a:ext cx="7155300" cy="2923200"/>
          </a:xfrm>
          <a:prstGeom prst="rect">
            <a:avLst/>
          </a:prstGeom>
          <a:noFill/>
          <a:ln>
            <a:noFill/>
          </a:ln>
        </p:spPr>
        <p:txBody>
          <a:bodyPr spcFirstLastPara="1" wrap="square" lIns="0" tIns="0" rIns="0" bIns="0" anchor="t" anchorCtr="0">
            <a:noAutofit/>
          </a:bodyPr>
          <a:lstStyle>
            <a:lvl1pPr marL="457200" marR="0" lvl="0" indent="-228600" algn="l" rtl="0">
              <a:lnSpc>
                <a:spcPct val="85000"/>
              </a:lnSpc>
              <a:spcBef>
                <a:spcPts val="0"/>
              </a:spcBef>
              <a:spcAft>
                <a:spcPts val="0"/>
              </a:spcAft>
              <a:buClr>
                <a:schemeClr val="lt1"/>
              </a:buClr>
              <a:buSzPts val="2900"/>
              <a:buFont typeface="Arial"/>
              <a:buNone/>
              <a:defRPr sz="29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23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246" name="Google Shape;246;p47"/>
          <p:cNvSpPr/>
          <p:nvPr/>
        </p:nvSpPr>
        <p:spPr>
          <a:xfrm>
            <a:off x="332185" y="1022219"/>
            <a:ext cx="65365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47" name="Google Shape;247;p47"/>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600">
                <a:solidFill>
                  <a:schemeClr val="lt1"/>
                </a:solidFill>
                <a:latin typeface="Arial"/>
                <a:ea typeface="Arial"/>
                <a:cs typeface="Arial"/>
                <a:sym typeface="Arial"/>
              </a:defRPr>
            </a:lvl1pPr>
            <a:lvl2pPr marL="0" marR="0" lvl="1" indent="0" algn="r" rtl="0">
              <a:spcBef>
                <a:spcPts val="0"/>
              </a:spcBef>
              <a:buNone/>
              <a:defRPr sz="600">
                <a:solidFill>
                  <a:schemeClr val="lt1"/>
                </a:solidFill>
                <a:latin typeface="Arial"/>
                <a:ea typeface="Arial"/>
                <a:cs typeface="Arial"/>
                <a:sym typeface="Arial"/>
              </a:defRPr>
            </a:lvl2pPr>
            <a:lvl3pPr marL="0" marR="0" lvl="2" indent="0" algn="r" rtl="0">
              <a:spcBef>
                <a:spcPts val="0"/>
              </a:spcBef>
              <a:buNone/>
              <a:defRPr sz="600">
                <a:solidFill>
                  <a:schemeClr val="lt1"/>
                </a:solidFill>
                <a:latin typeface="Arial"/>
                <a:ea typeface="Arial"/>
                <a:cs typeface="Arial"/>
                <a:sym typeface="Arial"/>
              </a:defRPr>
            </a:lvl3pPr>
            <a:lvl4pPr marL="0" marR="0" lvl="3" indent="0" algn="r" rtl="0">
              <a:spcBef>
                <a:spcPts val="0"/>
              </a:spcBef>
              <a:buNone/>
              <a:defRPr sz="600">
                <a:solidFill>
                  <a:schemeClr val="lt1"/>
                </a:solidFill>
                <a:latin typeface="Arial"/>
                <a:ea typeface="Arial"/>
                <a:cs typeface="Arial"/>
                <a:sym typeface="Arial"/>
              </a:defRPr>
            </a:lvl4pPr>
            <a:lvl5pPr marL="0" marR="0" lvl="4" indent="0" algn="r" rtl="0">
              <a:spcBef>
                <a:spcPts val="0"/>
              </a:spcBef>
              <a:buNone/>
              <a:defRPr sz="600">
                <a:solidFill>
                  <a:schemeClr val="lt1"/>
                </a:solidFill>
                <a:latin typeface="Arial"/>
                <a:ea typeface="Arial"/>
                <a:cs typeface="Arial"/>
                <a:sym typeface="Arial"/>
              </a:defRPr>
            </a:lvl5pPr>
            <a:lvl6pPr marL="0" marR="0" lvl="5" indent="0" algn="r" rtl="0">
              <a:spcBef>
                <a:spcPts val="0"/>
              </a:spcBef>
              <a:buNone/>
              <a:defRPr sz="600">
                <a:solidFill>
                  <a:schemeClr val="lt1"/>
                </a:solidFill>
                <a:latin typeface="Arial"/>
                <a:ea typeface="Arial"/>
                <a:cs typeface="Arial"/>
                <a:sym typeface="Arial"/>
              </a:defRPr>
            </a:lvl6pPr>
            <a:lvl7pPr marL="0" marR="0" lvl="6" indent="0" algn="r" rtl="0">
              <a:spcBef>
                <a:spcPts val="0"/>
              </a:spcBef>
              <a:buNone/>
              <a:defRPr sz="600">
                <a:solidFill>
                  <a:schemeClr val="lt1"/>
                </a:solidFill>
                <a:latin typeface="Arial"/>
                <a:ea typeface="Arial"/>
                <a:cs typeface="Arial"/>
                <a:sym typeface="Arial"/>
              </a:defRPr>
            </a:lvl7pPr>
            <a:lvl8pPr marL="0" marR="0" lvl="7" indent="0" algn="r" rtl="0">
              <a:spcBef>
                <a:spcPts val="0"/>
              </a:spcBef>
              <a:buNone/>
              <a:defRPr sz="600">
                <a:solidFill>
                  <a:schemeClr val="lt1"/>
                </a:solidFill>
                <a:latin typeface="Arial"/>
                <a:ea typeface="Arial"/>
                <a:cs typeface="Arial"/>
                <a:sym typeface="Arial"/>
              </a:defRPr>
            </a:lvl8pPr>
            <a:lvl9pPr marL="0" marR="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48" name="Google Shape;248;p47"/>
          <p:cNvSpPr txBox="1"/>
          <p:nvPr/>
        </p:nvSpPr>
        <p:spPr>
          <a:xfrm>
            <a:off x="332185" y="4869180"/>
            <a:ext cx="4105500" cy="1029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 sz="600" b="0">
                <a:solidFill>
                  <a:schemeClr val="lt1"/>
                </a:solidFill>
                <a:latin typeface="Arial"/>
                <a:ea typeface="Arial"/>
                <a:cs typeface="Arial"/>
                <a:sym typeface="Arial"/>
              </a:rPr>
              <a:t>PwC</a:t>
            </a:r>
            <a:endParaRPr sz="110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Quote 2 Red">
  <p:cSld name="Quote 2 Red">
    <p:bg>
      <p:bgPr>
        <a:solidFill>
          <a:srgbClr val="E0301E"/>
        </a:solidFill>
        <a:effectLst/>
      </p:bgPr>
    </p:bg>
    <p:spTree>
      <p:nvGrpSpPr>
        <p:cNvPr id="1" name="Shape 249"/>
        <p:cNvGrpSpPr/>
        <p:nvPr/>
      </p:nvGrpSpPr>
      <p:grpSpPr>
        <a:xfrm>
          <a:off x="0" y="0"/>
          <a:ext cx="0" cy="0"/>
          <a:chOff x="0" y="0"/>
          <a:chExt cx="0" cy="0"/>
        </a:xfrm>
      </p:grpSpPr>
      <p:sp>
        <p:nvSpPr>
          <p:cNvPr id="250" name="Google Shape;250;p48"/>
          <p:cNvSpPr txBox="1">
            <a:spLocks noGrp="1"/>
          </p:cNvSpPr>
          <p:nvPr>
            <p:ph type="body" idx="1"/>
          </p:nvPr>
        </p:nvSpPr>
        <p:spPr>
          <a:xfrm>
            <a:off x="332186" y="1705927"/>
            <a:ext cx="7155300" cy="2923200"/>
          </a:xfrm>
          <a:prstGeom prst="rect">
            <a:avLst/>
          </a:prstGeom>
          <a:noFill/>
          <a:ln>
            <a:noFill/>
          </a:ln>
        </p:spPr>
        <p:txBody>
          <a:bodyPr spcFirstLastPara="1" wrap="square" lIns="0" tIns="0" rIns="0" bIns="0" anchor="t" anchorCtr="0">
            <a:noAutofit/>
          </a:bodyPr>
          <a:lstStyle>
            <a:lvl1pPr marL="457200" marR="0" lvl="0" indent="-228600" algn="l" rtl="0">
              <a:lnSpc>
                <a:spcPct val="85000"/>
              </a:lnSpc>
              <a:spcBef>
                <a:spcPts val="0"/>
              </a:spcBef>
              <a:spcAft>
                <a:spcPts val="0"/>
              </a:spcAft>
              <a:buClr>
                <a:schemeClr val="lt1"/>
              </a:buClr>
              <a:buSzPts val="2900"/>
              <a:buFont typeface="Arial"/>
              <a:buNone/>
              <a:defRPr sz="29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23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251" name="Google Shape;251;p48"/>
          <p:cNvSpPr/>
          <p:nvPr/>
        </p:nvSpPr>
        <p:spPr>
          <a:xfrm>
            <a:off x="332185" y="1022219"/>
            <a:ext cx="65365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52" name="Google Shape;252;p48"/>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600">
                <a:solidFill>
                  <a:schemeClr val="lt1"/>
                </a:solidFill>
                <a:latin typeface="Arial"/>
                <a:ea typeface="Arial"/>
                <a:cs typeface="Arial"/>
                <a:sym typeface="Arial"/>
              </a:defRPr>
            </a:lvl1pPr>
            <a:lvl2pPr marL="0" marR="0" lvl="1" indent="0" algn="r" rtl="0">
              <a:spcBef>
                <a:spcPts val="0"/>
              </a:spcBef>
              <a:buNone/>
              <a:defRPr sz="600">
                <a:solidFill>
                  <a:schemeClr val="lt1"/>
                </a:solidFill>
                <a:latin typeface="Arial"/>
                <a:ea typeface="Arial"/>
                <a:cs typeface="Arial"/>
                <a:sym typeface="Arial"/>
              </a:defRPr>
            </a:lvl2pPr>
            <a:lvl3pPr marL="0" marR="0" lvl="2" indent="0" algn="r" rtl="0">
              <a:spcBef>
                <a:spcPts val="0"/>
              </a:spcBef>
              <a:buNone/>
              <a:defRPr sz="600">
                <a:solidFill>
                  <a:schemeClr val="lt1"/>
                </a:solidFill>
                <a:latin typeface="Arial"/>
                <a:ea typeface="Arial"/>
                <a:cs typeface="Arial"/>
                <a:sym typeface="Arial"/>
              </a:defRPr>
            </a:lvl3pPr>
            <a:lvl4pPr marL="0" marR="0" lvl="3" indent="0" algn="r" rtl="0">
              <a:spcBef>
                <a:spcPts val="0"/>
              </a:spcBef>
              <a:buNone/>
              <a:defRPr sz="600">
                <a:solidFill>
                  <a:schemeClr val="lt1"/>
                </a:solidFill>
                <a:latin typeface="Arial"/>
                <a:ea typeface="Arial"/>
                <a:cs typeface="Arial"/>
                <a:sym typeface="Arial"/>
              </a:defRPr>
            </a:lvl4pPr>
            <a:lvl5pPr marL="0" marR="0" lvl="4" indent="0" algn="r" rtl="0">
              <a:spcBef>
                <a:spcPts val="0"/>
              </a:spcBef>
              <a:buNone/>
              <a:defRPr sz="600">
                <a:solidFill>
                  <a:schemeClr val="lt1"/>
                </a:solidFill>
                <a:latin typeface="Arial"/>
                <a:ea typeface="Arial"/>
                <a:cs typeface="Arial"/>
                <a:sym typeface="Arial"/>
              </a:defRPr>
            </a:lvl5pPr>
            <a:lvl6pPr marL="0" marR="0" lvl="5" indent="0" algn="r" rtl="0">
              <a:spcBef>
                <a:spcPts val="0"/>
              </a:spcBef>
              <a:buNone/>
              <a:defRPr sz="600">
                <a:solidFill>
                  <a:schemeClr val="lt1"/>
                </a:solidFill>
                <a:latin typeface="Arial"/>
                <a:ea typeface="Arial"/>
                <a:cs typeface="Arial"/>
                <a:sym typeface="Arial"/>
              </a:defRPr>
            </a:lvl6pPr>
            <a:lvl7pPr marL="0" marR="0" lvl="6" indent="0" algn="r" rtl="0">
              <a:spcBef>
                <a:spcPts val="0"/>
              </a:spcBef>
              <a:buNone/>
              <a:defRPr sz="600">
                <a:solidFill>
                  <a:schemeClr val="lt1"/>
                </a:solidFill>
                <a:latin typeface="Arial"/>
                <a:ea typeface="Arial"/>
                <a:cs typeface="Arial"/>
                <a:sym typeface="Arial"/>
              </a:defRPr>
            </a:lvl7pPr>
            <a:lvl8pPr marL="0" marR="0" lvl="7" indent="0" algn="r" rtl="0">
              <a:spcBef>
                <a:spcPts val="0"/>
              </a:spcBef>
              <a:buNone/>
              <a:defRPr sz="600">
                <a:solidFill>
                  <a:schemeClr val="lt1"/>
                </a:solidFill>
                <a:latin typeface="Arial"/>
                <a:ea typeface="Arial"/>
                <a:cs typeface="Arial"/>
                <a:sym typeface="Arial"/>
              </a:defRPr>
            </a:lvl8pPr>
            <a:lvl9pPr marL="0" marR="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53" name="Google Shape;253;p48"/>
          <p:cNvSpPr txBox="1"/>
          <p:nvPr/>
        </p:nvSpPr>
        <p:spPr>
          <a:xfrm>
            <a:off x="332185" y="4869180"/>
            <a:ext cx="4105500" cy="1029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 sz="600" b="0">
                <a:solidFill>
                  <a:schemeClr val="lt1"/>
                </a:solidFill>
                <a:latin typeface="Arial"/>
                <a:ea typeface="Arial"/>
                <a:cs typeface="Arial"/>
                <a:sym typeface="Arial"/>
              </a:rPr>
              <a:t>PwC</a:t>
            </a:r>
            <a:endParaRPr sz="110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Quote 2 Rose">
  <p:cSld name="Quote 2 Rose">
    <p:bg>
      <p:bgPr>
        <a:solidFill>
          <a:srgbClr val="D93954"/>
        </a:solidFill>
        <a:effectLst/>
      </p:bgPr>
    </p:bg>
    <p:spTree>
      <p:nvGrpSpPr>
        <p:cNvPr id="1" name="Shape 254"/>
        <p:cNvGrpSpPr/>
        <p:nvPr/>
      </p:nvGrpSpPr>
      <p:grpSpPr>
        <a:xfrm>
          <a:off x="0" y="0"/>
          <a:ext cx="0" cy="0"/>
          <a:chOff x="0" y="0"/>
          <a:chExt cx="0" cy="0"/>
        </a:xfrm>
      </p:grpSpPr>
      <p:sp>
        <p:nvSpPr>
          <p:cNvPr id="255" name="Google Shape;255;p49"/>
          <p:cNvSpPr txBox="1">
            <a:spLocks noGrp="1"/>
          </p:cNvSpPr>
          <p:nvPr>
            <p:ph type="body" idx="1"/>
          </p:nvPr>
        </p:nvSpPr>
        <p:spPr>
          <a:xfrm>
            <a:off x="332186" y="1705927"/>
            <a:ext cx="7155300" cy="2923200"/>
          </a:xfrm>
          <a:prstGeom prst="rect">
            <a:avLst/>
          </a:prstGeom>
          <a:noFill/>
          <a:ln>
            <a:noFill/>
          </a:ln>
        </p:spPr>
        <p:txBody>
          <a:bodyPr spcFirstLastPara="1" wrap="square" lIns="0" tIns="0" rIns="0" bIns="0" anchor="t" anchorCtr="0">
            <a:noAutofit/>
          </a:bodyPr>
          <a:lstStyle>
            <a:lvl1pPr marL="457200" marR="0" lvl="0" indent="-228600" algn="l" rtl="0">
              <a:lnSpc>
                <a:spcPct val="85000"/>
              </a:lnSpc>
              <a:spcBef>
                <a:spcPts val="0"/>
              </a:spcBef>
              <a:spcAft>
                <a:spcPts val="0"/>
              </a:spcAft>
              <a:buClr>
                <a:schemeClr val="lt1"/>
              </a:buClr>
              <a:buSzPts val="2900"/>
              <a:buFont typeface="Arial"/>
              <a:buNone/>
              <a:defRPr sz="29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23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256" name="Google Shape;256;p49"/>
          <p:cNvSpPr/>
          <p:nvPr/>
        </p:nvSpPr>
        <p:spPr>
          <a:xfrm>
            <a:off x="332185" y="1022219"/>
            <a:ext cx="65365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57" name="Google Shape;257;p49"/>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600">
                <a:solidFill>
                  <a:schemeClr val="lt1"/>
                </a:solidFill>
                <a:latin typeface="Arial"/>
                <a:ea typeface="Arial"/>
                <a:cs typeface="Arial"/>
                <a:sym typeface="Arial"/>
              </a:defRPr>
            </a:lvl1pPr>
            <a:lvl2pPr marL="0" marR="0" lvl="1" indent="0" algn="r" rtl="0">
              <a:spcBef>
                <a:spcPts val="0"/>
              </a:spcBef>
              <a:buNone/>
              <a:defRPr sz="600">
                <a:solidFill>
                  <a:schemeClr val="lt1"/>
                </a:solidFill>
                <a:latin typeface="Arial"/>
                <a:ea typeface="Arial"/>
                <a:cs typeface="Arial"/>
                <a:sym typeface="Arial"/>
              </a:defRPr>
            </a:lvl2pPr>
            <a:lvl3pPr marL="0" marR="0" lvl="2" indent="0" algn="r" rtl="0">
              <a:spcBef>
                <a:spcPts val="0"/>
              </a:spcBef>
              <a:buNone/>
              <a:defRPr sz="600">
                <a:solidFill>
                  <a:schemeClr val="lt1"/>
                </a:solidFill>
                <a:latin typeface="Arial"/>
                <a:ea typeface="Arial"/>
                <a:cs typeface="Arial"/>
                <a:sym typeface="Arial"/>
              </a:defRPr>
            </a:lvl3pPr>
            <a:lvl4pPr marL="0" marR="0" lvl="3" indent="0" algn="r" rtl="0">
              <a:spcBef>
                <a:spcPts val="0"/>
              </a:spcBef>
              <a:buNone/>
              <a:defRPr sz="600">
                <a:solidFill>
                  <a:schemeClr val="lt1"/>
                </a:solidFill>
                <a:latin typeface="Arial"/>
                <a:ea typeface="Arial"/>
                <a:cs typeface="Arial"/>
                <a:sym typeface="Arial"/>
              </a:defRPr>
            </a:lvl4pPr>
            <a:lvl5pPr marL="0" marR="0" lvl="4" indent="0" algn="r" rtl="0">
              <a:spcBef>
                <a:spcPts val="0"/>
              </a:spcBef>
              <a:buNone/>
              <a:defRPr sz="600">
                <a:solidFill>
                  <a:schemeClr val="lt1"/>
                </a:solidFill>
                <a:latin typeface="Arial"/>
                <a:ea typeface="Arial"/>
                <a:cs typeface="Arial"/>
                <a:sym typeface="Arial"/>
              </a:defRPr>
            </a:lvl5pPr>
            <a:lvl6pPr marL="0" marR="0" lvl="5" indent="0" algn="r" rtl="0">
              <a:spcBef>
                <a:spcPts val="0"/>
              </a:spcBef>
              <a:buNone/>
              <a:defRPr sz="600">
                <a:solidFill>
                  <a:schemeClr val="lt1"/>
                </a:solidFill>
                <a:latin typeface="Arial"/>
                <a:ea typeface="Arial"/>
                <a:cs typeface="Arial"/>
                <a:sym typeface="Arial"/>
              </a:defRPr>
            </a:lvl6pPr>
            <a:lvl7pPr marL="0" marR="0" lvl="6" indent="0" algn="r" rtl="0">
              <a:spcBef>
                <a:spcPts val="0"/>
              </a:spcBef>
              <a:buNone/>
              <a:defRPr sz="600">
                <a:solidFill>
                  <a:schemeClr val="lt1"/>
                </a:solidFill>
                <a:latin typeface="Arial"/>
                <a:ea typeface="Arial"/>
                <a:cs typeface="Arial"/>
                <a:sym typeface="Arial"/>
              </a:defRPr>
            </a:lvl7pPr>
            <a:lvl8pPr marL="0" marR="0" lvl="7" indent="0" algn="r" rtl="0">
              <a:spcBef>
                <a:spcPts val="0"/>
              </a:spcBef>
              <a:buNone/>
              <a:defRPr sz="600">
                <a:solidFill>
                  <a:schemeClr val="lt1"/>
                </a:solidFill>
                <a:latin typeface="Arial"/>
                <a:ea typeface="Arial"/>
                <a:cs typeface="Arial"/>
                <a:sym typeface="Arial"/>
              </a:defRPr>
            </a:lvl8pPr>
            <a:lvl9pPr marL="0" marR="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58" name="Google Shape;258;p49"/>
          <p:cNvSpPr txBox="1"/>
          <p:nvPr/>
        </p:nvSpPr>
        <p:spPr>
          <a:xfrm>
            <a:off x="332185" y="4869180"/>
            <a:ext cx="4105500" cy="1029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 sz="600" b="0">
                <a:solidFill>
                  <a:schemeClr val="lt1"/>
                </a:solidFill>
                <a:latin typeface="Arial"/>
                <a:ea typeface="Arial"/>
                <a:cs typeface="Arial"/>
                <a:sym typeface="Arial"/>
              </a:rPr>
              <a:t>PwC</a:t>
            </a:r>
            <a:endParaRPr sz="110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Quote 2 Grey">
  <p:cSld name="Quote 2 Grey">
    <p:bg>
      <p:bgPr>
        <a:solidFill>
          <a:srgbClr val="464646"/>
        </a:solidFill>
        <a:effectLst/>
      </p:bgPr>
    </p:bg>
    <p:spTree>
      <p:nvGrpSpPr>
        <p:cNvPr id="1" name="Shape 259"/>
        <p:cNvGrpSpPr/>
        <p:nvPr/>
      </p:nvGrpSpPr>
      <p:grpSpPr>
        <a:xfrm>
          <a:off x="0" y="0"/>
          <a:ext cx="0" cy="0"/>
          <a:chOff x="0" y="0"/>
          <a:chExt cx="0" cy="0"/>
        </a:xfrm>
      </p:grpSpPr>
      <p:sp>
        <p:nvSpPr>
          <p:cNvPr id="260" name="Google Shape;260;p50"/>
          <p:cNvSpPr txBox="1">
            <a:spLocks noGrp="1"/>
          </p:cNvSpPr>
          <p:nvPr>
            <p:ph type="body" idx="1"/>
          </p:nvPr>
        </p:nvSpPr>
        <p:spPr>
          <a:xfrm>
            <a:off x="332186" y="1705927"/>
            <a:ext cx="7155300" cy="2923200"/>
          </a:xfrm>
          <a:prstGeom prst="rect">
            <a:avLst/>
          </a:prstGeom>
          <a:noFill/>
          <a:ln>
            <a:noFill/>
          </a:ln>
        </p:spPr>
        <p:txBody>
          <a:bodyPr spcFirstLastPara="1" wrap="square" lIns="0" tIns="0" rIns="0" bIns="0" anchor="t" anchorCtr="0">
            <a:noAutofit/>
          </a:bodyPr>
          <a:lstStyle>
            <a:lvl1pPr marL="457200" marR="0" lvl="0" indent="-228600" algn="l" rtl="0">
              <a:lnSpc>
                <a:spcPct val="85000"/>
              </a:lnSpc>
              <a:spcBef>
                <a:spcPts val="0"/>
              </a:spcBef>
              <a:spcAft>
                <a:spcPts val="0"/>
              </a:spcAft>
              <a:buClr>
                <a:schemeClr val="lt1"/>
              </a:buClr>
              <a:buSzPts val="2900"/>
              <a:buFont typeface="Arial"/>
              <a:buNone/>
              <a:defRPr sz="29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23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261" name="Google Shape;261;p50"/>
          <p:cNvSpPr/>
          <p:nvPr/>
        </p:nvSpPr>
        <p:spPr>
          <a:xfrm>
            <a:off x="332185" y="1022219"/>
            <a:ext cx="65365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62" name="Google Shape;262;p50"/>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600">
                <a:solidFill>
                  <a:schemeClr val="lt1"/>
                </a:solidFill>
                <a:latin typeface="Arial"/>
                <a:ea typeface="Arial"/>
                <a:cs typeface="Arial"/>
                <a:sym typeface="Arial"/>
              </a:defRPr>
            </a:lvl1pPr>
            <a:lvl2pPr marL="0" marR="0" lvl="1" indent="0" algn="r" rtl="0">
              <a:spcBef>
                <a:spcPts val="0"/>
              </a:spcBef>
              <a:buNone/>
              <a:defRPr sz="600">
                <a:solidFill>
                  <a:schemeClr val="lt1"/>
                </a:solidFill>
                <a:latin typeface="Arial"/>
                <a:ea typeface="Arial"/>
                <a:cs typeface="Arial"/>
                <a:sym typeface="Arial"/>
              </a:defRPr>
            </a:lvl2pPr>
            <a:lvl3pPr marL="0" marR="0" lvl="2" indent="0" algn="r" rtl="0">
              <a:spcBef>
                <a:spcPts val="0"/>
              </a:spcBef>
              <a:buNone/>
              <a:defRPr sz="600">
                <a:solidFill>
                  <a:schemeClr val="lt1"/>
                </a:solidFill>
                <a:latin typeface="Arial"/>
                <a:ea typeface="Arial"/>
                <a:cs typeface="Arial"/>
                <a:sym typeface="Arial"/>
              </a:defRPr>
            </a:lvl3pPr>
            <a:lvl4pPr marL="0" marR="0" lvl="3" indent="0" algn="r" rtl="0">
              <a:spcBef>
                <a:spcPts val="0"/>
              </a:spcBef>
              <a:buNone/>
              <a:defRPr sz="600">
                <a:solidFill>
                  <a:schemeClr val="lt1"/>
                </a:solidFill>
                <a:latin typeface="Arial"/>
                <a:ea typeface="Arial"/>
                <a:cs typeface="Arial"/>
                <a:sym typeface="Arial"/>
              </a:defRPr>
            </a:lvl4pPr>
            <a:lvl5pPr marL="0" marR="0" lvl="4" indent="0" algn="r" rtl="0">
              <a:spcBef>
                <a:spcPts val="0"/>
              </a:spcBef>
              <a:buNone/>
              <a:defRPr sz="600">
                <a:solidFill>
                  <a:schemeClr val="lt1"/>
                </a:solidFill>
                <a:latin typeface="Arial"/>
                <a:ea typeface="Arial"/>
                <a:cs typeface="Arial"/>
                <a:sym typeface="Arial"/>
              </a:defRPr>
            </a:lvl5pPr>
            <a:lvl6pPr marL="0" marR="0" lvl="5" indent="0" algn="r" rtl="0">
              <a:spcBef>
                <a:spcPts val="0"/>
              </a:spcBef>
              <a:buNone/>
              <a:defRPr sz="600">
                <a:solidFill>
                  <a:schemeClr val="lt1"/>
                </a:solidFill>
                <a:latin typeface="Arial"/>
                <a:ea typeface="Arial"/>
                <a:cs typeface="Arial"/>
                <a:sym typeface="Arial"/>
              </a:defRPr>
            </a:lvl6pPr>
            <a:lvl7pPr marL="0" marR="0" lvl="6" indent="0" algn="r" rtl="0">
              <a:spcBef>
                <a:spcPts val="0"/>
              </a:spcBef>
              <a:buNone/>
              <a:defRPr sz="600">
                <a:solidFill>
                  <a:schemeClr val="lt1"/>
                </a:solidFill>
                <a:latin typeface="Arial"/>
                <a:ea typeface="Arial"/>
                <a:cs typeface="Arial"/>
                <a:sym typeface="Arial"/>
              </a:defRPr>
            </a:lvl7pPr>
            <a:lvl8pPr marL="0" marR="0" lvl="7" indent="0" algn="r" rtl="0">
              <a:spcBef>
                <a:spcPts val="0"/>
              </a:spcBef>
              <a:buNone/>
              <a:defRPr sz="600">
                <a:solidFill>
                  <a:schemeClr val="lt1"/>
                </a:solidFill>
                <a:latin typeface="Arial"/>
                <a:ea typeface="Arial"/>
                <a:cs typeface="Arial"/>
                <a:sym typeface="Arial"/>
              </a:defRPr>
            </a:lvl8pPr>
            <a:lvl9pPr marL="0" marR="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63" name="Google Shape;263;p50"/>
          <p:cNvSpPr txBox="1"/>
          <p:nvPr/>
        </p:nvSpPr>
        <p:spPr>
          <a:xfrm>
            <a:off x="332185" y="4869180"/>
            <a:ext cx="4105500" cy="1029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 sz="600" b="0">
                <a:solidFill>
                  <a:schemeClr val="lt1"/>
                </a:solidFill>
                <a:latin typeface="Arial"/>
                <a:ea typeface="Arial"/>
                <a:cs typeface="Arial"/>
                <a:sym typeface="Arial"/>
              </a:rPr>
              <a:t>PwC</a:t>
            </a:r>
            <a:endParaRPr sz="110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Quote 2">
  <p:cSld name="Quote 2">
    <p:spTree>
      <p:nvGrpSpPr>
        <p:cNvPr id="1" name="Shape 264"/>
        <p:cNvGrpSpPr/>
        <p:nvPr/>
      </p:nvGrpSpPr>
      <p:grpSpPr>
        <a:xfrm>
          <a:off x="0" y="0"/>
          <a:ext cx="0" cy="0"/>
          <a:chOff x="0" y="0"/>
          <a:chExt cx="0" cy="0"/>
        </a:xfrm>
      </p:grpSpPr>
      <p:sp>
        <p:nvSpPr>
          <p:cNvPr id="265" name="Google Shape;265;p51"/>
          <p:cNvSpPr txBox="1">
            <a:spLocks noGrp="1"/>
          </p:cNvSpPr>
          <p:nvPr>
            <p:ph type="body" idx="1"/>
          </p:nvPr>
        </p:nvSpPr>
        <p:spPr>
          <a:xfrm>
            <a:off x="332186" y="1705927"/>
            <a:ext cx="7155300" cy="2923200"/>
          </a:xfrm>
          <a:prstGeom prst="rect">
            <a:avLst/>
          </a:prstGeom>
          <a:noFill/>
          <a:ln>
            <a:noFill/>
          </a:ln>
        </p:spPr>
        <p:txBody>
          <a:bodyPr spcFirstLastPara="1" wrap="square" lIns="0" tIns="0" rIns="0" bIns="0" anchor="t" anchorCtr="0">
            <a:noAutofit/>
          </a:bodyPr>
          <a:lstStyle>
            <a:lvl1pPr marL="457200" marR="0" lvl="0" indent="-228600" algn="l" rtl="0">
              <a:lnSpc>
                <a:spcPct val="85000"/>
              </a:lnSpc>
              <a:spcBef>
                <a:spcPts val="0"/>
              </a:spcBef>
              <a:spcAft>
                <a:spcPts val="0"/>
              </a:spcAft>
              <a:buClr>
                <a:schemeClr val="dk1"/>
              </a:buClr>
              <a:buSzPts val="2900"/>
              <a:buFont typeface="Arial"/>
              <a:buNone/>
              <a:defRPr sz="2900" b="0" i="0" u="none" strike="noStrike" cap="none">
                <a:solidFill>
                  <a:schemeClr val="dk1"/>
                </a:solidFill>
                <a:latin typeface="Georgia"/>
                <a:ea typeface="Georgia"/>
                <a:cs typeface="Georgia"/>
                <a:sym typeface="Georgia"/>
              </a:defRPr>
            </a:lvl1pPr>
            <a:lvl2pPr marL="914400" marR="0" lvl="1" indent="-228600" algn="l" rtl="0">
              <a:lnSpc>
                <a:spcPct val="100000"/>
              </a:lnSpc>
              <a:spcBef>
                <a:spcPts val="23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266" name="Google Shape;266;p51"/>
          <p:cNvSpPr/>
          <p:nvPr/>
        </p:nvSpPr>
        <p:spPr>
          <a:xfrm>
            <a:off x="332185" y="1022219"/>
            <a:ext cx="65365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67" name="Google Shape;267;p51"/>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600">
                <a:solidFill>
                  <a:schemeClr val="dk1"/>
                </a:solidFill>
                <a:latin typeface="Arial"/>
                <a:ea typeface="Arial"/>
                <a:cs typeface="Arial"/>
                <a:sym typeface="Arial"/>
              </a:defRPr>
            </a:lvl1pPr>
            <a:lvl2pPr marL="0" marR="0" lvl="1" indent="0" algn="r" rtl="0">
              <a:spcBef>
                <a:spcPts val="0"/>
              </a:spcBef>
              <a:buNone/>
              <a:defRPr sz="600">
                <a:solidFill>
                  <a:schemeClr val="dk1"/>
                </a:solidFill>
                <a:latin typeface="Arial"/>
                <a:ea typeface="Arial"/>
                <a:cs typeface="Arial"/>
                <a:sym typeface="Arial"/>
              </a:defRPr>
            </a:lvl2pPr>
            <a:lvl3pPr marL="0" marR="0" lvl="2" indent="0" algn="r" rtl="0">
              <a:spcBef>
                <a:spcPts val="0"/>
              </a:spcBef>
              <a:buNone/>
              <a:defRPr sz="600">
                <a:solidFill>
                  <a:schemeClr val="dk1"/>
                </a:solidFill>
                <a:latin typeface="Arial"/>
                <a:ea typeface="Arial"/>
                <a:cs typeface="Arial"/>
                <a:sym typeface="Arial"/>
              </a:defRPr>
            </a:lvl3pPr>
            <a:lvl4pPr marL="0" marR="0" lvl="3" indent="0" algn="r" rtl="0">
              <a:spcBef>
                <a:spcPts val="0"/>
              </a:spcBef>
              <a:buNone/>
              <a:defRPr sz="600">
                <a:solidFill>
                  <a:schemeClr val="dk1"/>
                </a:solidFill>
                <a:latin typeface="Arial"/>
                <a:ea typeface="Arial"/>
                <a:cs typeface="Arial"/>
                <a:sym typeface="Arial"/>
              </a:defRPr>
            </a:lvl4pPr>
            <a:lvl5pPr marL="0" marR="0" lvl="4" indent="0" algn="r" rtl="0">
              <a:spcBef>
                <a:spcPts val="0"/>
              </a:spcBef>
              <a:buNone/>
              <a:defRPr sz="600">
                <a:solidFill>
                  <a:schemeClr val="dk1"/>
                </a:solidFill>
                <a:latin typeface="Arial"/>
                <a:ea typeface="Arial"/>
                <a:cs typeface="Arial"/>
                <a:sym typeface="Arial"/>
              </a:defRPr>
            </a:lvl5pPr>
            <a:lvl6pPr marL="0" marR="0" lvl="5" indent="0" algn="r" rtl="0">
              <a:spcBef>
                <a:spcPts val="0"/>
              </a:spcBef>
              <a:buNone/>
              <a:defRPr sz="600">
                <a:solidFill>
                  <a:schemeClr val="dk1"/>
                </a:solidFill>
                <a:latin typeface="Arial"/>
                <a:ea typeface="Arial"/>
                <a:cs typeface="Arial"/>
                <a:sym typeface="Arial"/>
              </a:defRPr>
            </a:lvl6pPr>
            <a:lvl7pPr marL="0" marR="0" lvl="6" indent="0" algn="r" rtl="0">
              <a:spcBef>
                <a:spcPts val="0"/>
              </a:spcBef>
              <a:buNone/>
              <a:defRPr sz="600">
                <a:solidFill>
                  <a:schemeClr val="dk1"/>
                </a:solidFill>
                <a:latin typeface="Arial"/>
                <a:ea typeface="Arial"/>
                <a:cs typeface="Arial"/>
                <a:sym typeface="Arial"/>
              </a:defRPr>
            </a:lvl7pPr>
            <a:lvl8pPr marL="0" marR="0" lvl="7" indent="0" algn="r" rtl="0">
              <a:spcBef>
                <a:spcPts val="0"/>
              </a:spcBef>
              <a:buNone/>
              <a:defRPr sz="600">
                <a:solidFill>
                  <a:schemeClr val="dk1"/>
                </a:solidFill>
                <a:latin typeface="Arial"/>
                <a:ea typeface="Arial"/>
                <a:cs typeface="Arial"/>
                <a:sym typeface="Arial"/>
              </a:defRPr>
            </a:lvl8pPr>
            <a:lvl9pPr marL="0" marR="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8"/>
        <p:cNvGrpSpPr/>
        <p:nvPr/>
      </p:nvGrpSpPr>
      <p:grpSpPr>
        <a:xfrm>
          <a:off x="0" y="0"/>
          <a:ext cx="0" cy="0"/>
          <a:chOff x="0" y="0"/>
          <a:chExt cx="0" cy="0"/>
        </a:xfrm>
      </p:grpSpPr>
      <p:sp>
        <p:nvSpPr>
          <p:cNvPr id="269" name="Google Shape;269;p52"/>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70" name="Google Shape;270;p52"/>
          <p:cNvSpPr txBox="1">
            <a:spLocks noGrp="1"/>
          </p:cNvSpPr>
          <p:nvPr>
            <p:ph type="body" idx="1"/>
          </p:nvPr>
        </p:nvSpPr>
        <p:spPr>
          <a:xfrm>
            <a:off x="332185" y="1577340"/>
            <a:ext cx="5563800" cy="30552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71" name="Google Shape;271;p52"/>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600">
                <a:solidFill>
                  <a:schemeClr val="dk1"/>
                </a:solidFill>
                <a:latin typeface="Arial"/>
                <a:ea typeface="Arial"/>
                <a:cs typeface="Arial"/>
                <a:sym typeface="Arial"/>
              </a:defRPr>
            </a:lvl1pPr>
            <a:lvl2pPr marL="0" marR="0" lvl="1" indent="0" algn="r" rtl="0">
              <a:spcBef>
                <a:spcPts val="0"/>
              </a:spcBef>
              <a:buNone/>
              <a:defRPr sz="600">
                <a:solidFill>
                  <a:schemeClr val="dk1"/>
                </a:solidFill>
                <a:latin typeface="Arial"/>
                <a:ea typeface="Arial"/>
                <a:cs typeface="Arial"/>
                <a:sym typeface="Arial"/>
              </a:defRPr>
            </a:lvl2pPr>
            <a:lvl3pPr marL="0" marR="0" lvl="2" indent="0" algn="r" rtl="0">
              <a:spcBef>
                <a:spcPts val="0"/>
              </a:spcBef>
              <a:buNone/>
              <a:defRPr sz="600">
                <a:solidFill>
                  <a:schemeClr val="dk1"/>
                </a:solidFill>
                <a:latin typeface="Arial"/>
                <a:ea typeface="Arial"/>
                <a:cs typeface="Arial"/>
                <a:sym typeface="Arial"/>
              </a:defRPr>
            </a:lvl3pPr>
            <a:lvl4pPr marL="0" marR="0" lvl="3" indent="0" algn="r" rtl="0">
              <a:spcBef>
                <a:spcPts val="0"/>
              </a:spcBef>
              <a:buNone/>
              <a:defRPr sz="600">
                <a:solidFill>
                  <a:schemeClr val="dk1"/>
                </a:solidFill>
                <a:latin typeface="Arial"/>
                <a:ea typeface="Arial"/>
                <a:cs typeface="Arial"/>
                <a:sym typeface="Arial"/>
              </a:defRPr>
            </a:lvl4pPr>
            <a:lvl5pPr marL="0" marR="0" lvl="4" indent="0" algn="r" rtl="0">
              <a:spcBef>
                <a:spcPts val="0"/>
              </a:spcBef>
              <a:buNone/>
              <a:defRPr sz="600">
                <a:solidFill>
                  <a:schemeClr val="dk1"/>
                </a:solidFill>
                <a:latin typeface="Arial"/>
                <a:ea typeface="Arial"/>
                <a:cs typeface="Arial"/>
                <a:sym typeface="Arial"/>
              </a:defRPr>
            </a:lvl5pPr>
            <a:lvl6pPr marL="0" marR="0" lvl="5" indent="0" algn="r" rtl="0">
              <a:spcBef>
                <a:spcPts val="0"/>
              </a:spcBef>
              <a:buNone/>
              <a:defRPr sz="600">
                <a:solidFill>
                  <a:schemeClr val="dk1"/>
                </a:solidFill>
                <a:latin typeface="Arial"/>
                <a:ea typeface="Arial"/>
                <a:cs typeface="Arial"/>
                <a:sym typeface="Arial"/>
              </a:defRPr>
            </a:lvl6pPr>
            <a:lvl7pPr marL="0" marR="0" lvl="6" indent="0" algn="r" rtl="0">
              <a:spcBef>
                <a:spcPts val="0"/>
              </a:spcBef>
              <a:buNone/>
              <a:defRPr sz="600">
                <a:solidFill>
                  <a:schemeClr val="dk1"/>
                </a:solidFill>
                <a:latin typeface="Arial"/>
                <a:ea typeface="Arial"/>
                <a:cs typeface="Arial"/>
                <a:sym typeface="Arial"/>
              </a:defRPr>
            </a:lvl7pPr>
            <a:lvl8pPr marL="0" marR="0" lvl="7" indent="0" algn="r" rtl="0">
              <a:spcBef>
                <a:spcPts val="0"/>
              </a:spcBef>
              <a:buNone/>
              <a:defRPr sz="600">
                <a:solidFill>
                  <a:schemeClr val="dk1"/>
                </a:solidFill>
                <a:latin typeface="Arial"/>
                <a:ea typeface="Arial"/>
                <a:cs typeface="Arial"/>
                <a:sym typeface="Arial"/>
              </a:defRPr>
            </a:lvl8pPr>
            <a:lvl9pPr marL="0" marR="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72" name="Google Shape;272;p52"/>
          <p:cNvPicPr preferRelativeResize="0"/>
          <p:nvPr/>
        </p:nvPicPr>
        <p:blipFill rotWithShape="1">
          <a:blip r:embed="rId2">
            <a:alphaModFix/>
          </a:blip>
          <a:srcRect t="30198" r="34460" b="-4653"/>
          <a:stretch/>
        </p:blipFill>
        <p:spPr>
          <a:xfrm rot="-5400000">
            <a:off x="7160493" y="-37713"/>
            <a:ext cx="2016938" cy="2242444"/>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Content - top bar">
  <p:cSld name="Title and Content - Subtitle">
    <p:spTree>
      <p:nvGrpSpPr>
        <p:cNvPr id="1" name="Shape 273"/>
        <p:cNvGrpSpPr/>
        <p:nvPr/>
      </p:nvGrpSpPr>
      <p:grpSpPr>
        <a:xfrm>
          <a:off x="0" y="0"/>
          <a:ext cx="0" cy="0"/>
          <a:chOff x="0" y="0"/>
          <a:chExt cx="0" cy="0"/>
        </a:xfrm>
      </p:grpSpPr>
      <p:sp>
        <p:nvSpPr>
          <p:cNvPr id="274" name="Google Shape;274;p53"/>
          <p:cNvSpPr/>
          <p:nvPr/>
        </p:nvSpPr>
        <p:spPr>
          <a:xfrm>
            <a:off x="-36225" y="-36225"/>
            <a:ext cx="9214800" cy="1065000"/>
          </a:xfrm>
          <a:prstGeom prst="rect">
            <a:avLst/>
          </a:prstGeom>
          <a:solidFill>
            <a:srgbClr val="1B1B1B"/>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75" name="Google Shape;275;p53"/>
          <p:cNvSpPr txBox="1">
            <a:spLocks noGrp="1"/>
          </p:cNvSpPr>
          <p:nvPr>
            <p:ph type="title"/>
          </p:nvPr>
        </p:nvSpPr>
        <p:spPr>
          <a:xfrm>
            <a:off x="332185" y="322886"/>
            <a:ext cx="8479500" cy="377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2400"/>
              <a:buFont typeface="Georgia"/>
              <a:buNone/>
              <a:defRPr sz="2400" b="0" i="0" u="none" strike="noStrike" cap="none">
                <a:solidFill>
                  <a:schemeClr val="lt1"/>
                </a:solidFill>
                <a:latin typeface="Georgia"/>
                <a:ea typeface="Georgia"/>
                <a:cs typeface="Georgia"/>
                <a:sym typeface="Georgi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76" name="Google Shape;276;p53"/>
          <p:cNvSpPr txBox="1">
            <a:spLocks noGrp="1"/>
          </p:cNvSpPr>
          <p:nvPr>
            <p:ph type="body" idx="1"/>
          </p:nvPr>
        </p:nvSpPr>
        <p:spPr>
          <a:xfrm>
            <a:off x="332185" y="1577579"/>
            <a:ext cx="55638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77" name="Google Shape;277;p53"/>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600">
                <a:solidFill>
                  <a:schemeClr val="dk1"/>
                </a:solidFill>
                <a:latin typeface="Arial"/>
                <a:ea typeface="Arial"/>
                <a:cs typeface="Arial"/>
                <a:sym typeface="Arial"/>
              </a:defRPr>
            </a:lvl1pPr>
            <a:lvl2pPr marL="0" marR="0" lvl="1" indent="0" algn="r" rtl="0">
              <a:spcBef>
                <a:spcPts val="0"/>
              </a:spcBef>
              <a:buNone/>
              <a:defRPr sz="600">
                <a:solidFill>
                  <a:schemeClr val="dk1"/>
                </a:solidFill>
                <a:latin typeface="Arial"/>
                <a:ea typeface="Arial"/>
                <a:cs typeface="Arial"/>
                <a:sym typeface="Arial"/>
              </a:defRPr>
            </a:lvl2pPr>
            <a:lvl3pPr marL="0" marR="0" lvl="2" indent="0" algn="r" rtl="0">
              <a:spcBef>
                <a:spcPts val="0"/>
              </a:spcBef>
              <a:buNone/>
              <a:defRPr sz="600">
                <a:solidFill>
                  <a:schemeClr val="dk1"/>
                </a:solidFill>
                <a:latin typeface="Arial"/>
                <a:ea typeface="Arial"/>
                <a:cs typeface="Arial"/>
                <a:sym typeface="Arial"/>
              </a:defRPr>
            </a:lvl3pPr>
            <a:lvl4pPr marL="0" marR="0" lvl="3" indent="0" algn="r" rtl="0">
              <a:spcBef>
                <a:spcPts val="0"/>
              </a:spcBef>
              <a:buNone/>
              <a:defRPr sz="600">
                <a:solidFill>
                  <a:schemeClr val="dk1"/>
                </a:solidFill>
                <a:latin typeface="Arial"/>
                <a:ea typeface="Arial"/>
                <a:cs typeface="Arial"/>
                <a:sym typeface="Arial"/>
              </a:defRPr>
            </a:lvl4pPr>
            <a:lvl5pPr marL="0" marR="0" lvl="4" indent="0" algn="r" rtl="0">
              <a:spcBef>
                <a:spcPts val="0"/>
              </a:spcBef>
              <a:buNone/>
              <a:defRPr sz="600">
                <a:solidFill>
                  <a:schemeClr val="dk1"/>
                </a:solidFill>
                <a:latin typeface="Arial"/>
                <a:ea typeface="Arial"/>
                <a:cs typeface="Arial"/>
                <a:sym typeface="Arial"/>
              </a:defRPr>
            </a:lvl5pPr>
            <a:lvl6pPr marL="0" marR="0" lvl="5" indent="0" algn="r" rtl="0">
              <a:spcBef>
                <a:spcPts val="0"/>
              </a:spcBef>
              <a:buNone/>
              <a:defRPr sz="600">
                <a:solidFill>
                  <a:schemeClr val="dk1"/>
                </a:solidFill>
                <a:latin typeface="Arial"/>
                <a:ea typeface="Arial"/>
                <a:cs typeface="Arial"/>
                <a:sym typeface="Arial"/>
              </a:defRPr>
            </a:lvl6pPr>
            <a:lvl7pPr marL="0" marR="0" lvl="6" indent="0" algn="r" rtl="0">
              <a:spcBef>
                <a:spcPts val="0"/>
              </a:spcBef>
              <a:buNone/>
              <a:defRPr sz="600">
                <a:solidFill>
                  <a:schemeClr val="dk1"/>
                </a:solidFill>
                <a:latin typeface="Arial"/>
                <a:ea typeface="Arial"/>
                <a:cs typeface="Arial"/>
                <a:sym typeface="Arial"/>
              </a:defRPr>
            </a:lvl7pPr>
            <a:lvl8pPr marL="0" marR="0" lvl="7" indent="0" algn="r" rtl="0">
              <a:spcBef>
                <a:spcPts val="0"/>
              </a:spcBef>
              <a:buNone/>
              <a:defRPr sz="600">
                <a:solidFill>
                  <a:schemeClr val="dk1"/>
                </a:solidFill>
                <a:latin typeface="Arial"/>
                <a:ea typeface="Arial"/>
                <a:cs typeface="Arial"/>
                <a:sym typeface="Arial"/>
              </a:defRPr>
            </a:lvl8pPr>
            <a:lvl9pPr marL="0" marR="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grpSp>
        <p:nvGrpSpPr>
          <p:cNvPr id="278" name="Google Shape;278;p53"/>
          <p:cNvGrpSpPr/>
          <p:nvPr/>
        </p:nvGrpSpPr>
        <p:grpSpPr>
          <a:xfrm>
            <a:off x="5831626" y="-30736"/>
            <a:ext cx="3346876" cy="1066662"/>
            <a:chOff x="7692049" y="-67618"/>
            <a:chExt cx="4546151" cy="1448876"/>
          </a:xfrm>
        </p:grpSpPr>
        <p:pic>
          <p:nvPicPr>
            <p:cNvPr id="279" name="Google Shape;279;p53"/>
            <p:cNvPicPr preferRelativeResize="0"/>
            <p:nvPr/>
          </p:nvPicPr>
          <p:blipFill rotWithShape="1">
            <a:blip r:embed="rId2">
              <a:alphaModFix/>
            </a:blip>
            <a:srcRect t="12429" r="7995" b="16709"/>
            <a:stretch/>
          </p:blipFill>
          <p:spPr>
            <a:xfrm rot="10800000" flipH="1">
              <a:off x="7692049" y="-67618"/>
              <a:ext cx="4546151" cy="1448876"/>
            </a:xfrm>
            <a:prstGeom prst="rect">
              <a:avLst/>
            </a:prstGeom>
            <a:noFill/>
            <a:ln>
              <a:noFill/>
            </a:ln>
          </p:spPr>
        </p:pic>
        <p:sp>
          <p:nvSpPr>
            <p:cNvPr id="280" name="Google Shape;280;p53"/>
            <p:cNvSpPr/>
            <p:nvPr/>
          </p:nvSpPr>
          <p:spPr>
            <a:xfrm rot="5400000" flipH="1">
              <a:off x="9390812" y="992771"/>
              <a:ext cx="378900" cy="378900"/>
            </a:xfrm>
            <a:prstGeom prst="rtTriangle">
              <a:avLst/>
            </a:prstGeom>
            <a:solidFill>
              <a:schemeClr val="accent5"/>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81" name="Google Shape;281;p53"/>
            <p:cNvSpPr/>
            <p:nvPr/>
          </p:nvSpPr>
          <p:spPr>
            <a:xfrm flipH="1">
              <a:off x="10760250" y="-48200"/>
              <a:ext cx="378900" cy="378900"/>
            </a:xfrm>
            <a:prstGeom prst="rtTriangle">
              <a:avLst/>
            </a:pr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One Column Content">
  <p:cSld name="One Column Content">
    <p:spTree>
      <p:nvGrpSpPr>
        <p:cNvPr id="1" name="Shape 282"/>
        <p:cNvGrpSpPr/>
        <p:nvPr/>
      </p:nvGrpSpPr>
      <p:grpSpPr>
        <a:xfrm>
          <a:off x="0" y="0"/>
          <a:ext cx="0" cy="0"/>
          <a:chOff x="0" y="0"/>
          <a:chExt cx="0" cy="0"/>
        </a:xfrm>
      </p:grpSpPr>
      <p:sp>
        <p:nvSpPr>
          <p:cNvPr id="283" name="Google Shape;283;p54"/>
          <p:cNvSpPr txBox="1">
            <a:spLocks noGrp="1"/>
          </p:cNvSpPr>
          <p:nvPr>
            <p:ph type="body" idx="1"/>
          </p:nvPr>
        </p:nvSpPr>
        <p:spPr>
          <a:xfrm>
            <a:off x="332186" y="1463279"/>
            <a:ext cx="2646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84" name="Google Shape;284;p54"/>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85" name="Google Shape;285;p54"/>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600">
                <a:solidFill>
                  <a:schemeClr val="dk1"/>
                </a:solidFill>
                <a:latin typeface="Arial"/>
                <a:ea typeface="Arial"/>
                <a:cs typeface="Arial"/>
                <a:sym typeface="Arial"/>
              </a:defRPr>
            </a:lvl1pPr>
            <a:lvl2pPr marL="0" marR="0" lvl="1" indent="0" algn="r" rtl="0">
              <a:spcBef>
                <a:spcPts val="0"/>
              </a:spcBef>
              <a:buNone/>
              <a:defRPr sz="600">
                <a:solidFill>
                  <a:schemeClr val="dk1"/>
                </a:solidFill>
                <a:latin typeface="Arial"/>
                <a:ea typeface="Arial"/>
                <a:cs typeface="Arial"/>
                <a:sym typeface="Arial"/>
              </a:defRPr>
            </a:lvl2pPr>
            <a:lvl3pPr marL="0" marR="0" lvl="2" indent="0" algn="r" rtl="0">
              <a:spcBef>
                <a:spcPts val="0"/>
              </a:spcBef>
              <a:buNone/>
              <a:defRPr sz="600">
                <a:solidFill>
                  <a:schemeClr val="dk1"/>
                </a:solidFill>
                <a:latin typeface="Arial"/>
                <a:ea typeface="Arial"/>
                <a:cs typeface="Arial"/>
                <a:sym typeface="Arial"/>
              </a:defRPr>
            </a:lvl3pPr>
            <a:lvl4pPr marL="0" marR="0" lvl="3" indent="0" algn="r" rtl="0">
              <a:spcBef>
                <a:spcPts val="0"/>
              </a:spcBef>
              <a:buNone/>
              <a:defRPr sz="600">
                <a:solidFill>
                  <a:schemeClr val="dk1"/>
                </a:solidFill>
                <a:latin typeface="Arial"/>
                <a:ea typeface="Arial"/>
                <a:cs typeface="Arial"/>
                <a:sym typeface="Arial"/>
              </a:defRPr>
            </a:lvl4pPr>
            <a:lvl5pPr marL="0" marR="0" lvl="4" indent="0" algn="r" rtl="0">
              <a:spcBef>
                <a:spcPts val="0"/>
              </a:spcBef>
              <a:buNone/>
              <a:defRPr sz="600">
                <a:solidFill>
                  <a:schemeClr val="dk1"/>
                </a:solidFill>
                <a:latin typeface="Arial"/>
                <a:ea typeface="Arial"/>
                <a:cs typeface="Arial"/>
                <a:sym typeface="Arial"/>
              </a:defRPr>
            </a:lvl5pPr>
            <a:lvl6pPr marL="0" marR="0" lvl="5" indent="0" algn="r" rtl="0">
              <a:spcBef>
                <a:spcPts val="0"/>
              </a:spcBef>
              <a:buNone/>
              <a:defRPr sz="600">
                <a:solidFill>
                  <a:schemeClr val="dk1"/>
                </a:solidFill>
                <a:latin typeface="Arial"/>
                <a:ea typeface="Arial"/>
                <a:cs typeface="Arial"/>
                <a:sym typeface="Arial"/>
              </a:defRPr>
            </a:lvl6pPr>
            <a:lvl7pPr marL="0" marR="0" lvl="6" indent="0" algn="r" rtl="0">
              <a:spcBef>
                <a:spcPts val="0"/>
              </a:spcBef>
              <a:buNone/>
              <a:defRPr sz="600">
                <a:solidFill>
                  <a:schemeClr val="dk1"/>
                </a:solidFill>
                <a:latin typeface="Arial"/>
                <a:ea typeface="Arial"/>
                <a:cs typeface="Arial"/>
                <a:sym typeface="Arial"/>
              </a:defRPr>
            </a:lvl7pPr>
            <a:lvl8pPr marL="0" marR="0" lvl="7" indent="0" algn="r" rtl="0">
              <a:spcBef>
                <a:spcPts val="0"/>
              </a:spcBef>
              <a:buNone/>
              <a:defRPr sz="600">
                <a:solidFill>
                  <a:schemeClr val="dk1"/>
                </a:solidFill>
                <a:latin typeface="Arial"/>
                <a:ea typeface="Arial"/>
                <a:cs typeface="Arial"/>
                <a:sym typeface="Arial"/>
              </a:defRPr>
            </a:lvl8pPr>
            <a:lvl9pPr marL="0" marR="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86" name="Google Shape;286;p54"/>
          <p:cNvSpPr txBox="1">
            <a:spLocks noGrp="1"/>
          </p:cNvSpPr>
          <p:nvPr>
            <p:ph type="body" idx="2"/>
          </p:nvPr>
        </p:nvSpPr>
        <p:spPr>
          <a:xfrm>
            <a:off x="4394654" y="1463279"/>
            <a:ext cx="2646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87" name="Google Shape;287;p54"/>
          <p:cNvSpPr/>
          <p:nvPr/>
        </p:nvSpPr>
        <p:spPr>
          <a:xfrm>
            <a:off x="-16800" y="0"/>
            <a:ext cx="9177600" cy="107700"/>
          </a:xfrm>
          <a:prstGeom prst="rect">
            <a:avLst/>
          </a:prstGeom>
          <a:solidFill>
            <a:srgbClr val="E030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88"/>
        <p:cNvGrpSpPr/>
        <p:nvPr/>
      </p:nvGrpSpPr>
      <p:grpSpPr>
        <a:xfrm>
          <a:off x="0" y="0"/>
          <a:ext cx="0" cy="0"/>
          <a:chOff x="0" y="0"/>
          <a:chExt cx="0" cy="0"/>
        </a:xfrm>
      </p:grpSpPr>
      <p:sp>
        <p:nvSpPr>
          <p:cNvPr id="289" name="Google Shape;289;p55"/>
          <p:cNvSpPr txBox="1">
            <a:spLocks noGrp="1"/>
          </p:cNvSpPr>
          <p:nvPr>
            <p:ph type="body" idx="1"/>
          </p:nvPr>
        </p:nvSpPr>
        <p:spPr>
          <a:xfrm>
            <a:off x="332185" y="1577579"/>
            <a:ext cx="41055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90" name="Google Shape;290;p55"/>
          <p:cNvSpPr txBox="1">
            <a:spLocks noGrp="1"/>
          </p:cNvSpPr>
          <p:nvPr>
            <p:ph type="body" idx="2"/>
          </p:nvPr>
        </p:nvSpPr>
        <p:spPr>
          <a:xfrm>
            <a:off x="4706541" y="1577579"/>
            <a:ext cx="41055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91" name="Google Shape;291;p55"/>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92" name="Google Shape;292;p55"/>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600">
                <a:solidFill>
                  <a:schemeClr val="dk1"/>
                </a:solidFill>
                <a:latin typeface="Arial"/>
                <a:ea typeface="Arial"/>
                <a:cs typeface="Arial"/>
                <a:sym typeface="Arial"/>
              </a:defRPr>
            </a:lvl1pPr>
            <a:lvl2pPr marL="0" marR="0" lvl="1" indent="0" algn="r" rtl="0">
              <a:spcBef>
                <a:spcPts val="0"/>
              </a:spcBef>
              <a:buNone/>
              <a:defRPr sz="600">
                <a:solidFill>
                  <a:schemeClr val="dk1"/>
                </a:solidFill>
                <a:latin typeface="Arial"/>
                <a:ea typeface="Arial"/>
                <a:cs typeface="Arial"/>
                <a:sym typeface="Arial"/>
              </a:defRPr>
            </a:lvl2pPr>
            <a:lvl3pPr marL="0" marR="0" lvl="2" indent="0" algn="r" rtl="0">
              <a:spcBef>
                <a:spcPts val="0"/>
              </a:spcBef>
              <a:buNone/>
              <a:defRPr sz="600">
                <a:solidFill>
                  <a:schemeClr val="dk1"/>
                </a:solidFill>
                <a:latin typeface="Arial"/>
                <a:ea typeface="Arial"/>
                <a:cs typeface="Arial"/>
                <a:sym typeface="Arial"/>
              </a:defRPr>
            </a:lvl3pPr>
            <a:lvl4pPr marL="0" marR="0" lvl="3" indent="0" algn="r" rtl="0">
              <a:spcBef>
                <a:spcPts val="0"/>
              </a:spcBef>
              <a:buNone/>
              <a:defRPr sz="600">
                <a:solidFill>
                  <a:schemeClr val="dk1"/>
                </a:solidFill>
                <a:latin typeface="Arial"/>
                <a:ea typeface="Arial"/>
                <a:cs typeface="Arial"/>
                <a:sym typeface="Arial"/>
              </a:defRPr>
            </a:lvl4pPr>
            <a:lvl5pPr marL="0" marR="0" lvl="4" indent="0" algn="r" rtl="0">
              <a:spcBef>
                <a:spcPts val="0"/>
              </a:spcBef>
              <a:buNone/>
              <a:defRPr sz="600">
                <a:solidFill>
                  <a:schemeClr val="dk1"/>
                </a:solidFill>
                <a:latin typeface="Arial"/>
                <a:ea typeface="Arial"/>
                <a:cs typeface="Arial"/>
                <a:sym typeface="Arial"/>
              </a:defRPr>
            </a:lvl5pPr>
            <a:lvl6pPr marL="0" marR="0" lvl="5" indent="0" algn="r" rtl="0">
              <a:spcBef>
                <a:spcPts val="0"/>
              </a:spcBef>
              <a:buNone/>
              <a:defRPr sz="600">
                <a:solidFill>
                  <a:schemeClr val="dk1"/>
                </a:solidFill>
                <a:latin typeface="Arial"/>
                <a:ea typeface="Arial"/>
                <a:cs typeface="Arial"/>
                <a:sym typeface="Arial"/>
              </a:defRPr>
            </a:lvl6pPr>
            <a:lvl7pPr marL="0" marR="0" lvl="6" indent="0" algn="r" rtl="0">
              <a:spcBef>
                <a:spcPts val="0"/>
              </a:spcBef>
              <a:buNone/>
              <a:defRPr sz="600">
                <a:solidFill>
                  <a:schemeClr val="dk1"/>
                </a:solidFill>
                <a:latin typeface="Arial"/>
                <a:ea typeface="Arial"/>
                <a:cs typeface="Arial"/>
                <a:sym typeface="Arial"/>
              </a:defRPr>
            </a:lvl7pPr>
            <a:lvl8pPr marL="0" marR="0" lvl="7" indent="0" algn="r" rtl="0">
              <a:spcBef>
                <a:spcPts val="0"/>
              </a:spcBef>
              <a:buNone/>
              <a:defRPr sz="600">
                <a:solidFill>
                  <a:schemeClr val="dk1"/>
                </a:solidFill>
                <a:latin typeface="Arial"/>
                <a:ea typeface="Arial"/>
                <a:cs typeface="Arial"/>
                <a:sym typeface="Arial"/>
              </a:defRPr>
            </a:lvl8pPr>
            <a:lvl9pPr marL="0" marR="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293"/>
        <p:cNvGrpSpPr/>
        <p:nvPr/>
      </p:nvGrpSpPr>
      <p:grpSpPr>
        <a:xfrm>
          <a:off x="0" y="0"/>
          <a:ext cx="0" cy="0"/>
          <a:chOff x="0" y="0"/>
          <a:chExt cx="0" cy="0"/>
        </a:xfrm>
      </p:grpSpPr>
      <p:sp>
        <p:nvSpPr>
          <p:cNvPr id="294" name="Google Shape;294;p56"/>
          <p:cNvSpPr txBox="1">
            <a:spLocks noGrp="1"/>
          </p:cNvSpPr>
          <p:nvPr>
            <p:ph type="body" idx="1"/>
          </p:nvPr>
        </p:nvSpPr>
        <p:spPr>
          <a:xfrm>
            <a:off x="332185" y="1577579"/>
            <a:ext cx="2646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95" name="Google Shape;295;p56"/>
          <p:cNvSpPr txBox="1">
            <a:spLocks noGrp="1"/>
          </p:cNvSpPr>
          <p:nvPr>
            <p:ph type="body" idx="2"/>
          </p:nvPr>
        </p:nvSpPr>
        <p:spPr>
          <a:xfrm>
            <a:off x="3249216" y="1577579"/>
            <a:ext cx="2646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96" name="Google Shape;296;p56"/>
          <p:cNvSpPr txBox="1">
            <a:spLocks noGrp="1"/>
          </p:cNvSpPr>
          <p:nvPr>
            <p:ph type="body" idx="3"/>
          </p:nvPr>
        </p:nvSpPr>
        <p:spPr>
          <a:xfrm>
            <a:off x="6165057" y="1577579"/>
            <a:ext cx="2646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97" name="Google Shape;297;p56"/>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98" name="Google Shape;298;p56"/>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600">
                <a:solidFill>
                  <a:schemeClr val="dk1"/>
                </a:solidFill>
                <a:latin typeface="Arial"/>
                <a:ea typeface="Arial"/>
                <a:cs typeface="Arial"/>
                <a:sym typeface="Arial"/>
              </a:defRPr>
            </a:lvl1pPr>
            <a:lvl2pPr marL="0" marR="0" lvl="1" indent="0" algn="r" rtl="0">
              <a:spcBef>
                <a:spcPts val="0"/>
              </a:spcBef>
              <a:buNone/>
              <a:defRPr sz="600">
                <a:solidFill>
                  <a:schemeClr val="dk1"/>
                </a:solidFill>
                <a:latin typeface="Arial"/>
                <a:ea typeface="Arial"/>
                <a:cs typeface="Arial"/>
                <a:sym typeface="Arial"/>
              </a:defRPr>
            </a:lvl2pPr>
            <a:lvl3pPr marL="0" marR="0" lvl="2" indent="0" algn="r" rtl="0">
              <a:spcBef>
                <a:spcPts val="0"/>
              </a:spcBef>
              <a:buNone/>
              <a:defRPr sz="600">
                <a:solidFill>
                  <a:schemeClr val="dk1"/>
                </a:solidFill>
                <a:latin typeface="Arial"/>
                <a:ea typeface="Arial"/>
                <a:cs typeface="Arial"/>
                <a:sym typeface="Arial"/>
              </a:defRPr>
            </a:lvl3pPr>
            <a:lvl4pPr marL="0" marR="0" lvl="3" indent="0" algn="r" rtl="0">
              <a:spcBef>
                <a:spcPts val="0"/>
              </a:spcBef>
              <a:buNone/>
              <a:defRPr sz="600">
                <a:solidFill>
                  <a:schemeClr val="dk1"/>
                </a:solidFill>
                <a:latin typeface="Arial"/>
                <a:ea typeface="Arial"/>
                <a:cs typeface="Arial"/>
                <a:sym typeface="Arial"/>
              </a:defRPr>
            </a:lvl4pPr>
            <a:lvl5pPr marL="0" marR="0" lvl="4" indent="0" algn="r" rtl="0">
              <a:spcBef>
                <a:spcPts val="0"/>
              </a:spcBef>
              <a:buNone/>
              <a:defRPr sz="600">
                <a:solidFill>
                  <a:schemeClr val="dk1"/>
                </a:solidFill>
                <a:latin typeface="Arial"/>
                <a:ea typeface="Arial"/>
                <a:cs typeface="Arial"/>
                <a:sym typeface="Arial"/>
              </a:defRPr>
            </a:lvl5pPr>
            <a:lvl6pPr marL="0" marR="0" lvl="5" indent="0" algn="r" rtl="0">
              <a:spcBef>
                <a:spcPts val="0"/>
              </a:spcBef>
              <a:buNone/>
              <a:defRPr sz="600">
                <a:solidFill>
                  <a:schemeClr val="dk1"/>
                </a:solidFill>
                <a:latin typeface="Arial"/>
                <a:ea typeface="Arial"/>
                <a:cs typeface="Arial"/>
                <a:sym typeface="Arial"/>
              </a:defRPr>
            </a:lvl6pPr>
            <a:lvl7pPr marL="0" marR="0" lvl="6" indent="0" algn="r" rtl="0">
              <a:spcBef>
                <a:spcPts val="0"/>
              </a:spcBef>
              <a:buNone/>
              <a:defRPr sz="600">
                <a:solidFill>
                  <a:schemeClr val="dk1"/>
                </a:solidFill>
                <a:latin typeface="Arial"/>
                <a:ea typeface="Arial"/>
                <a:cs typeface="Arial"/>
                <a:sym typeface="Arial"/>
              </a:defRPr>
            </a:lvl7pPr>
            <a:lvl8pPr marL="0" marR="0" lvl="7" indent="0" algn="r" rtl="0">
              <a:spcBef>
                <a:spcPts val="0"/>
              </a:spcBef>
              <a:buNone/>
              <a:defRPr sz="600">
                <a:solidFill>
                  <a:schemeClr val="dk1"/>
                </a:solidFill>
                <a:latin typeface="Arial"/>
                <a:ea typeface="Arial"/>
                <a:cs typeface="Arial"/>
                <a:sym typeface="Arial"/>
              </a:defRPr>
            </a:lvl8pPr>
            <a:lvl9pPr marL="0" marR="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299"/>
        <p:cNvGrpSpPr/>
        <p:nvPr/>
      </p:nvGrpSpPr>
      <p:grpSpPr>
        <a:xfrm>
          <a:off x="0" y="0"/>
          <a:ext cx="0" cy="0"/>
          <a:chOff x="0" y="0"/>
          <a:chExt cx="0" cy="0"/>
        </a:xfrm>
      </p:grpSpPr>
      <p:sp>
        <p:nvSpPr>
          <p:cNvPr id="300" name="Google Shape;300;p57"/>
          <p:cNvSpPr txBox="1">
            <a:spLocks noGrp="1"/>
          </p:cNvSpPr>
          <p:nvPr>
            <p:ph type="body" idx="1"/>
          </p:nvPr>
        </p:nvSpPr>
        <p:spPr>
          <a:xfrm>
            <a:off x="332185" y="1577579"/>
            <a:ext cx="19170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01" name="Google Shape;301;p57"/>
          <p:cNvSpPr txBox="1">
            <a:spLocks noGrp="1"/>
          </p:cNvSpPr>
          <p:nvPr>
            <p:ph type="body" idx="2"/>
          </p:nvPr>
        </p:nvSpPr>
        <p:spPr>
          <a:xfrm>
            <a:off x="2520460" y="1577579"/>
            <a:ext cx="19170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02" name="Google Shape;302;p57"/>
          <p:cNvSpPr txBox="1">
            <a:spLocks noGrp="1"/>
          </p:cNvSpPr>
          <p:nvPr>
            <p:ph type="body" idx="3"/>
          </p:nvPr>
        </p:nvSpPr>
        <p:spPr>
          <a:xfrm>
            <a:off x="4706541" y="1577579"/>
            <a:ext cx="19170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03" name="Google Shape;303;p57"/>
          <p:cNvSpPr txBox="1">
            <a:spLocks noGrp="1"/>
          </p:cNvSpPr>
          <p:nvPr>
            <p:ph type="body" idx="4"/>
          </p:nvPr>
        </p:nvSpPr>
        <p:spPr>
          <a:xfrm>
            <a:off x="6892622" y="1577579"/>
            <a:ext cx="19170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04" name="Google Shape;304;p57"/>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305" name="Google Shape;305;p57"/>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600">
                <a:solidFill>
                  <a:schemeClr val="dk1"/>
                </a:solidFill>
                <a:latin typeface="Arial"/>
                <a:ea typeface="Arial"/>
                <a:cs typeface="Arial"/>
                <a:sym typeface="Arial"/>
              </a:defRPr>
            </a:lvl1pPr>
            <a:lvl2pPr marL="0" marR="0" lvl="1" indent="0" algn="r" rtl="0">
              <a:spcBef>
                <a:spcPts val="0"/>
              </a:spcBef>
              <a:buNone/>
              <a:defRPr sz="600">
                <a:solidFill>
                  <a:schemeClr val="dk1"/>
                </a:solidFill>
                <a:latin typeface="Arial"/>
                <a:ea typeface="Arial"/>
                <a:cs typeface="Arial"/>
                <a:sym typeface="Arial"/>
              </a:defRPr>
            </a:lvl2pPr>
            <a:lvl3pPr marL="0" marR="0" lvl="2" indent="0" algn="r" rtl="0">
              <a:spcBef>
                <a:spcPts val="0"/>
              </a:spcBef>
              <a:buNone/>
              <a:defRPr sz="600">
                <a:solidFill>
                  <a:schemeClr val="dk1"/>
                </a:solidFill>
                <a:latin typeface="Arial"/>
                <a:ea typeface="Arial"/>
                <a:cs typeface="Arial"/>
                <a:sym typeface="Arial"/>
              </a:defRPr>
            </a:lvl3pPr>
            <a:lvl4pPr marL="0" marR="0" lvl="3" indent="0" algn="r" rtl="0">
              <a:spcBef>
                <a:spcPts val="0"/>
              </a:spcBef>
              <a:buNone/>
              <a:defRPr sz="600">
                <a:solidFill>
                  <a:schemeClr val="dk1"/>
                </a:solidFill>
                <a:latin typeface="Arial"/>
                <a:ea typeface="Arial"/>
                <a:cs typeface="Arial"/>
                <a:sym typeface="Arial"/>
              </a:defRPr>
            </a:lvl4pPr>
            <a:lvl5pPr marL="0" marR="0" lvl="4" indent="0" algn="r" rtl="0">
              <a:spcBef>
                <a:spcPts val="0"/>
              </a:spcBef>
              <a:buNone/>
              <a:defRPr sz="600">
                <a:solidFill>
                  <a:schemeClr val="dk1"/>
                </a:solidFill>
                <a:latin typeface="Arial"/>
                <a:ea typeface="Arial"/>
                <a:cs typeface="Arial"/>
                <a:sym typeface="Arial"/>
              </a:defRPr>
            </a:lvl5pPr>
            <a:lvl6pPr marL="0" marR="0" lvl="5" indent="0" algn="r" rtl="0">
              <a:spcBef>
                <a:spcPts val="0"/>
              </a:spcBef>
              <a:buNone/>
              <a:defRPr sz="600">
                <a:solidFill>
                  <a:schemeClr val="dk1"/>
                </a:solidFill>
                <a:latin typeface="Arial"/>
                <a:ea typeface="Arial"/>
                <a:cs typeface="Arial"/>
                <a:sym typeface="Arial"/>
              </a:defRPr>
            </a:lvl6pPr>
            <a:lvl7pPr marL="0" marR="0" lvl="6" indent="0" algn="r" rtl="0">
              <a:spcBef>
                <a:spcPts val="0"/>
              </a:spcBef>
              <a:buNone/>
              <a:defRPr sz="600">
                <a:solidFill>
                  <a:schemeClr val="dk1"/>
                </a:solidFill>
                <a:latin typeface="Arial"/>
                <a:ea typeface="Arial"/>
                <a:cs typeface="Arial"/>
                <a:sym typeface="Arial"/>
              </a:defRPr>
            </a:lvl7pPr>
            <a:lvl8pPr marL="0" marR="0" lvl="7" indent="0" algn="r" rtl="0">
              <a:spcBef>
                <a:spcPts val="0"/>
              </a:spcBef>
              <a:buNone/>
              <a:defRPr sz="600">
                <a:solidFill>
                  <a:schemeClr val="dk1"/>
                </a:solidFill>
                <a:latin typeface="Arial"/>
                <a:ea typeface="Arial"/>
                <a:cs typeface="Arial"/>
                <a:sym typeface="Arial"/>
              </a:defRPr>
            </a:lvl8pPr>
            <a:lvl9pPr marL="0" marR="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Five Content">
  <p:cSld name="Five Content">
    <p:spTree>
      <p:nvGrpSpPr>
        <p:cNvPr id="1" name="Shape 306"/>
        <p:cNvGrpSpPr/>
        <p:nvPr/>
      </p:nvGrpSpPr>
      <p:grpSpPr>
        <a:xfrm>
          <a:off x="0" y="0"/>
          <a:ext cx="0" cy="0"/>
          <a:chOff x="0" y="0"/>
          <a:chExt cx="0" cy="0"/>
        </a:xfrm>
      </p:grpSpPr>
      <p:sp>
        <p:nvSpPr>
          <p:cNvPr id="307" name="Google Shape;307;p58"/>
          <p:cNvSpPr txBox="1">
            <a:spLocks noGrp="1"/>
          </p:cNvSpPr>
          <p:nvPr>
            <p:ph type="body" idx="1"/>
          </p:nvPr>
        </p:nvSpPr>
        <p:spPr>
          <a:xfrm>
            <a:off x="332185" y="1577579"/>
            <a:ext cx="1479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08" name="Google Shape;308;p58"/>
          <p:cNvSpPr txBox="1">
            <a:spLocks noGrp="1"/>
          </p:cNvSpPr>
          <p:nvPr>
            <p:ph type="body" idx="2"/>
          </p:nvPr>
        </p:nvSpPr>
        <p:spPr>
          <a:xfrm>
            <a:off x="2082784" y="1577579"/>
            <a:ext cx="1479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09" name="Google Shape;309;p58"/>
          <p:cNvSpPr txBox="1">
            <a:spLocks noGrp="1"/>
          </p:cNvSpPr>
          <p:nvPr>
            <p:ph type="body" idx="3"/>
          </p:nvPr>
        </p:nvSpPr>
        <p:spPr>
          <a:xfrm>
            <a:off x="3833383" y="1577579"/>
            <a:ext cx="1479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10" name="Google Shape;310;p58"/>
          <p:cNvSpPr txBox="1">
            <a:spLocks noGrp="1"/>
          </p:cNvSpPr>
          <p:nvPr>
            <p:ph type="body" idx="4"/>
          </p:nvPr>
        </p:nvSpPr>
        <p:spPr>
          <a:xfrm>
            <a:off x="5583982" y="1577579"/>
            <a:ext cx="1479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11" name="Google Shape;311;p58"/>
          <p:cNvSpPr txBox="1">
            <a:spLocks noGrp="1"/>
          </p:cNvSpPr>
          <p:nvPr>
            <p:ph type="body" idx="5"/>
          </p:nvPr>
        </p:nvSpPr>
        <p:spPr>
          <a:xfrm>
            <a:off x="7334582" y="1577579"/>
            <a:ext cx="1479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12" name="Google Shape;312;p58"/>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313" name="Google Shape;313;p58"/>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600">
                <a:solidFill>
                  <a:schemeClr val="dk1"/>
                </a:solidFill>
                <a:latin typeface="Arial"/>
                <a:ea typeface="Arial"/>
                <a:cs typeface="Arial"/>
                <a:sym typeface="Arial"/>
              </a:defRPr>
            </a:lvl1pPr>
            <a:lvl2pPr marL="0" marR="0" lvl="1" indent="0" algn="r" rtl="0">
              <a:spcBef>
                <a:spcPts val="0"/>
              </a:spcBef>
              <a:buNone/>
              <a:defRPr sz="600">
                <a:solidFill>
                  <a:schemeClr val="dk1"/>
                </a:solidFill>
                <a:latin typeface="Arial"/>
                <a:ea typeface="Arial"/>
                <a:cs typeface="Arial"/>
                <a:sym typeface="Arial"/>
              </a:defRPr>
            </a:lvl2pPr>
            <a:lvl3pPr marL="0" marR="0" lvl="2" indent="0" algn="r" rtl="0">
              <a:spcBef>
                <a:spcPts val="0"/>
              </a:spcBef>
              <a:buNone/>
              <a:defRPr sz="600">
                <a:solidFill>
                  <a:schemeClr val="dk1"/>
                </a:solidFill>
                <a:latin typeface="Arial"/>
                <a:ea typeface="Arial"/>
                <a:cs typeface="Arial"/>
                <a:sym typeface="Arial"/>
              </a:defRPr>
            </a:lvl3pPr>
            <a:lvl4pPr marL="0" marR="0" lvl="3" indent="0" algn="r" rtl="0">
              <a:spcBef>
                <a:spcPts val="0"/>
              </a:spcBef>
              <a:buNone/>
              <a:defRPr sz="600">
                <a:solidFill>
                  <a:schemeClr val="dk1"/>
                </a:solidFill>
                <a:latin typeface="Arial"/>
                <a:ea typeface="Arial"/>
                <a:cs typeface="Arial"/>
                <a:sym typeface="Arial"/>
              </a:defRPr>
            </a:lvl4pPr>
            <a:lvl5pPr marL="0" marR="0" lvl="4" indent="0" algn="r" rtl="0">
              <a:spcBef>
                <a:spcPts val="0"/>
              </a:spcBef>
              <a:buNone/>
              <a:defRPr sz="600">
                <a:solidFill>
                  <a:schemeClr val="dk1"/>
                </a:solidFill>
                <a:latin typeface="Arial"/>
                <a:ea typeface="Arial"/>
                <a:cs typeface="Arial"/>
                <a:sym typeface="Arial"/>
              </a:defRPr>
            </a:lvl5pPr>
            <a:lvl6pPr marL="0" marR="0" lvl="5" indent="0" algn="r" rtl="0">
              <a:spcBef>
                <a:spcPts val="0"/>
              </a:spcBef>
              <a:buNone/>
              <a:defRPr sz="600">
                <a:solidFill>
                  <a:schemeClr val="dk1"/>
                </a:solidFill>
                <a:latin typeface="Arial"/>
                <a:ea typeface="Arial"/>
                <a:cs typeface="Arial"/>
                <a:sym typeface="Arial"/>
              </a:defRPr>
            </a:lvl6pPr>
            <a:lvl7pPr marL="0" marR="0" lvl="6" indent="0" algn="r" rtl="0">
              <a:spcBef>
                <a:spcPts val="0"/>
              </a:spcBef>
              <a:buNone/>
              <a:defRPr sz="600">
                <a:solidFill>
                  <a:schemeClr val="dk1"/>
                </a:solidFill>
                <a:latin typeface="Arial"/>
                <a:ea typeface="Arial"/>
                <a:cs typeface="Arial"/>
                <a:sym typeface="Arial"/>
              </a:defRPr>
            </a:lvl7pPr>
            <a:lvl8pPr marL="0" marR="0" lvl="7" indent="0" algn="r" rtl="0">
              <a:spcBef>
                <a:spcPts val="0"/>
              </a:spcBef>
              <a:buNone/>
              <a:defRPr sz="600">
                <a:solidFill>
                  <a:schemeClr val="dk1"/>
                </a:solidFill>
                <a:latin typeface="Arial"/>
                <a:ea typeface="Arial"/>
                <a:cs typeface="Arial"/>
                <a:sym typeface="Arial"/>
              </a:defRPr>
            </a:lvl8pPr>
            <a:lvl9pPr marL="0" marR="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Full Content">
  <p:cSld name="Title and Full Content">
    <p:spTree>
      <p:nvGrpSpPr>
        <p:cNvPr id="1" name="Shape 314"/>
        <p:cNvGrpSpPr/>
        <p:nvPr/>
      </p:nvGrpSpPr>
      <p:grpSpPr>
        <a:xfrm>
          <a:off x="0" y="0"/>
          <a:ext cx="0" cy="0"/>
          <a:chOff x="0" y="0"/>
          <a:chExt cx="0" cy="0"/>
        </a:xfrm>
      </p:grpSpPr>
      <p:sp>
        <p:nvSpPr>
          <p:cNvPr id="315" name="Google Shape;315;p59"/>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316" name="Google Shape;316;p59"/>
          <p:cNvSpPr txBox="1">
            <a:spLocks noGrp="1"/>
          </p:cNvSpPr>
          <p:nvPr>
            <p:ph type="body" idx="1"/>
          </p:nvPr>
        </p:nvSpPr>
        <p:spPr>
          <a:xfrm>
            <a:off x="332185" y="1577340"/>
            <a:ext cx="8479500" cy="30552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17" name="Google Shape;317;p59"/>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600">
                <a:solidFill>
                  <a:schemeClr val="dk1"/>
                </a:solidFill>
                <a:latin typeface="Arial"/>
                <a:ea typeface="Arial"/>
                <a:cs typeface="Arial"/>
                <a:sym typeface="Arial"/>
              </a:defRPr>
            </a:lvl1pPr>
            <a:lvl2pPr marL="0" marR="0" lvl="1" indent="0" algn="r" rtl="0">
              <a:spcBef>
                <a:spcPts val="0"/>
              </a:spcBef>
              <a:buNone/>
              <a:defRPr sz="600">
                <a:solidFill>
                  <a:schemeClr val="dk1"/>
                </a:solidFill>
                <a:latin typeface="Arial"/>
                <a:ea typeface="Arial"/>
                <a:cs typeface="Arial"/>
                <a:sym typeface="Arial"/>
              </a:defRPr>
            </a:lvl2pPr>
            <a:lvl3pPr marL="0" marR="0" lvl="2" indent="0" algn="r" rtl="0">
              <a:spcBef>
                <a:spcPts val="0"/>
              </a:spcBef>
              <a:buNone/>
              <a:defRPr sz="600">
                <a:solidFill>
                  <a:schemeClr val="dk1"/>
                </a:solidFill>
                <a:latin typeface="Arial"/>
                <a:ea typeface="Arial"/>
                <a:cs typeface="Arial"/>
                <a:sym typeface="Arial"/>
              </a:defRPr>
            </a:lvl3pPr>
            <a:lvl4pPr marL="0" marR="0" lvl="3" indent="0" algn="r" rtl="0">
              <a:spcBef>
                <a:spcPts val="0"/>
              </a:spcBef>
              <a:buNone/>
              <a:defRPr sz="600">
                <a:solidFill>
                  <a:schemeClr val="dk1"/>
                </a:solidFill>
                <a:latin typeface="Arial"/>
                <a:ea typeface="Arial"/>
                <a:cs typeface="Arial"/>
                <a:sym typeface="Arial"/>
              </a:defRPr>
            </a:lvl4pPr>
            <a:lvl5pPr marL="0" marR="0" lvl="4" indent="0" algn="r" rtl="0">
              <a:spcBef>
                <a:spcPts val="0"/>
              </a:spcBef>
              <a:buNone/>
              <a:defRPr sz="600">
                <a:solidFill>
                  <a:schemeClr val="dk1"/>
                </a:solidFill>
                <a:latin typeface="Arial"/>
                <a:ea typeface="Arial"/>
                <a:cs typeface="Arial"/>
                <a:sym typeface="Arial"/>
              </a:defRPr>
            </a:lvl5pPr>
            <a:lvl6pPr marL="0" marR="0" lvl="5" indent="0" algn="r" rtl="0">
              <a:spcBef>
                <a:spcPts val="0"/>
              </a:spcBef>
              <a:buNone/>
              <a:defRPr sz="600">
                <a:solidFill>
                  <a:schemeClr val="dk1"/>
                </a:solidFill>
                <a:latin typeface="Arial"/>
                <a:ea typeface="Arial"/>
                <a:cs typeface="Arial"/>
                <a:sym typeface="Arial"/>
              </a:defRPr>
            </a:lvl6pPr>
            <a:lvl7pPr marL="0" marR="0" lvl="6" indent="0" algn="r" rtl="0">
              <a:spcBef>
                <a:spcPts val="0"/>
              </a:spcBef>
              <a:buNone/>
              <a:defRPr sz="600">
                <a:solidFill>
                  <a:schemeClr val="dk1"/>
                </a:solidFill>
                <a:latin typeface="Arial"/>
                <a:ea typeface="Arial"/>
                <a:cs typeface="Arial"/>
                <a:sym typeface="Arial"/>
              </a:defRPr>
            </a:lvl7pPr>
            <a:lvl8pPr marL="0" marR="0" lvl="7" indent="0" algn="r" rtl="0">
              <a:spcBef>
                <a:spcPts val="0"/>
              </a:spcBef>
              <a:buNone/>
              <a:defRPr sz="600">
                <a:solidFill>
                  <a:schemeClr val="dk1"/>
                </a:solidFill>
                <a:latin typeface="Arial"/>
                <a:ea typeface="Arial"/>
                <a:cs typeface="Arial"/>
                <a:sym typeface="Arial"/>
              </a:defRPr>
            </a:lvl8pPr>
            <a:lvl9pPr marL="0" marR="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Section Header Rose">
  <p:cSld name="Section Header Rose">
    <p:bg>
      <p:bgPr>
        <a:solidFill>
          <a:srgbClr val="D93954"/>
        </a:solidFill>
        <a:effectLst/>
      </p:bgPr>
    </p:bg>
    <p:spTree>
      <p:nvGrpSpPr>
        <p:cNvPr id="1" name="Shape 318"/>
        <p:cNvGrpSpPr/>
        <p:nvPr/>
      </p:nvGrpSpPr>
      <p:grpSpPr>
        <a:xfrm>
          <a:off x="0" y="0"/>
          <a:ext cx="0" cy="0"/>
          <a:chOff x="0" y="0"/>
          <a:chExt cx="0" cy="0"/>
        </a:xfrm>
      </p:grpSpPr>
      <p:sp>
        <p:nvSpPr>
          <p:cNvPr id="319" name="Google Shape;319;p60"/>
          <p:cNvSpPr txBox="1">
            <a:spLocks noGrp="1"/>
          </p:cNvSpPr>
          <p:nvPr>
            <p:ph type="title"/>
          </p:nvPr>
        </p:nvSpPr>
        <p:spPr>
          <a:xfrm>
            <a:off x="3713560" y="1577579"/>
            <a:ext cx="3702600" cy="19233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320" name="Google Shape;320;p60"/>
          <p:cNvSpPr txBox="1">
            <a:spLocks noGrp="1"/>
          </p:cNvSpPr>
          <p:nvPr>
            <p:ph type="subTitle" idx="1"/>
          </p:nvPr>
        </p:nvSpPr>
        <p:spPr>
          <a:xfrm>
            <a:off x="332184" y="0"/>
            <a:ext cx="3258600" cy="5143500"/>
          </a:xfrm>
          <a:prstGeom prst="rect">
            <a:avLst/>
          </a:prstGeom>
          <a:noFill/>
          <a:ln>
            <a:noFill/>
          </a:ln>
        </p:spPr>
        <p:txBody>
          <a:bodyPr spcFirstLastPara="1" wrap="square" lIns="0" tIns="0" rIns="0" bIns="0" anchor="ctr" anchorCtr="0">
            <a:noAutofit/>
          </a:bodyPr>
          <a:lstStyle>
            <a:lvl1pPr marR="0" lvl="0"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1pPr>
            <a:lvl2pPr marR="0" lvl="1"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2pPr>
            <a:lvl3pPr marR="0" lvl="2"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3pPr>
            <a:lvl4pPr marR="0" lvl="3"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4pPr>
            <a:lvl5pPr marR="0" lvl="4"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5pPr>
            <a:lvl6pPr marR="0" lvl="5"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6pPr>
            <a:lvl7pPr marR="0" lvl="6"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7pPr>
            <a:lvl8pPr marR="0" lvl="7"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8pPr>
            <a:lvl9pPr marR="0" lvl="8" algn="l" rtl="0">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ontent and Image">
  <p:cSld name="Content and Image">
    <p:spTree>
      <p:nvGrpSpPr>
        <p:cNvPr id="1" name="Shape 321"/>
        <p:cNvGrpSpPr/>
        <p:nvPr/>
      </p:nvGrpSpPr>
      <p:grpSpPr>
        <a:xfrm>
          <a:off x="0" y="0"/>
          <a:ext cx="0" cy="0"/>
          <a:chOff x="0" y="0"/>
          <a:chExt cx="0" cy="0"/>
        </a:xfrm>
      </p:grpSpPr>
      <p:sp>
        <p:nvSpPr>
          <p:cNvPr id="322" name="Google Shape;322;p61"/>
          <p:cNvSpPr/>
          <p:nvPr/>
        </p:nvSpPr>
        <p:spPr>
          <a:xfrm>
            <a:off x="4572000" y="0"/>
            <a:ext cx="4572000" cy="51435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323" name="Google Shape;323;p61"/>
          <p:cNvSpPr txBox="1">
            <a:spLocks noGrp="1"/>
          </p:cNvSpPr>
          <p:nvPr>
            <p:ph type="body" idx="1"/>
          </p:nvPr>
        </p:nvSpPr>
        <p:spPr>
          <a:xfrm>
            <a:off x="332185" y="1577579"/>
            <a:ext cx="39885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24" name="Google Shape;324;p61"/>
          <p:cNvSpPr txBox="1">
            <a:spLocks noGrp="1"/>
          </p:cNvSpPr>
          <p:nvPr>
            <p:ph type="title"/>
          </p:nvPr>
        </p:nvSpPr>
        <p:spPr>
          <a:xfrm>
            <a:off x="332185" y="324000"/>
            <a:ext cx="39885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325" name="Google Shape;325;p61"/>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600">
                <a:solidFill>
                  <a:schemeClr val="lt1"/>
                </a:solidFill>
                <a:latin typeface="Arial"/>
                <a:ea typeface="Arial"/>
                <a:cs typeface="Arial"/>
                <a:sym typeface="Arial"/>
              </a:defRPr>
            </a:lvl1pPr>
            <a:lvl2pPr marL="0" marR="0" lvl="1" indent="0" algn="r" rtl="0">
              <a:spcBef>
                <a:spcPts val="0"/>
              </a:spcBef>
              <a:buNone/>
              <a:defRPr sz="600">
                <a:solidFill>
                  <a:schemeClr val="lt1"/>
                </a:solidFill>
                <a:latin typeface="Arial"/>
                <a:ea typeface="Arial"/>
                <a:cs typeface="Arial"/>
                <a:sym typeface="Arial"/>
              </a:defRPr>
            </a:lvl2pPr>
            <a:lvl3pPr marL="0" marR="0" lvl="2" indent="0" algn="r" rtl="0">
              <a:spcBef>
                <a:spcPts val="0"/>
              </a:spcBef>
              <a:buNone/>
              <a:defRPr sz="600">
                <a:solidFill>
                  <a:schemeClr val="lt1"/>
                </a:solidFill>
                <a:latin typeface="Arial"/>
                <a:ea typeface="Arial"/>
                <a:cs typeface="Arial"/>
                <a:sym typeface="Arial"/>
              </a:defRPr>
            </a:lvl3pPr>
            <a:lvl4pPr marL="0" marR="0" lvl="3" indent="0" algn="r" rtl="0">
              <a:spcBef>
                <a:spcPts val="0"/>
              </a:spcBef>
              <a:buNone/>
              <a:defRPr sz="600">
                <a:solidFill>
                  <a:schemeClr val="lt1"/>
                </a:solidFill>
                <a:latin typeface="Arial"/>
                <a:ea typeface="Arial"/>
                <a:cs typeface="Arial"/>
                <a:sym typeface="Arial"/>
              </a:defRPr>
            </a:lvl4pPr>
            <a:lvl5pPr marL="0" marR="0" lvl="4" indent="0" algn="r" rtl="0">
              <a:spcBef>
                <a:spcPts val="0"/>
              </a:spcBef>
              <a:buNone/>
              <a:defRPr sz="600">
                <a:solidFill>
                  <a:schemeClr val="lt1"/>
                </a:solidFill>
                <a:latin typeface="Arial"/>
                <a:ea typeface="Arial"/>
                <a:cs typeface="Arial"/>
                <a:sym typeface="Arial"/>
              </a:defRPr>
            </a:lvl5pPr>
            <a:lvl6pPr marL="0" marR="0" lvl="5" indent="0" algn="r" rtl="0">
              <a:spcBef>
                <a:spcPts val="0"/>
              </a:spcBef>
              <a:buNone/>
              <a:defRPr sz="600">
                <a:solidFill>
                  <a:schemeClr val="lt1"/>
                </a:solidFill>
                <a:latin typeface="Arial"/>
                <a:ea typeface="Arial"/>
                <a:cs typeface="Arial"/>
                <a:sym typeface="Arial"/>
              </a:defRPr>
            </a:lvl6pPr>
            <a:lvl7pPr marL="0" marR="0" lvl="6" indent="0" algn="r" rtl="0">
              <a:spcBef>
                <a:spcPts val="0"/>
              </a:spcBef>
              <a:buNone/>
              <a:defRPr sz="600">
                <a:solidFill>
                  <a:schemeClr val="lt1"/>
                </a:solidFill>
                <a:latin typeface="Arial"/>
                <a:ea typeface="Arial"/>
                <a:cs typeface="Arial"/>
                <a:sym typeface="Arial"/>
              </a:defRPr>
            </a:lvl7pPr>
            <a:lvl8pPr marL="0" marR="0" lvl="7" indent="0" algn="r" rtl="0">
              <a:spcBef>
                <a:spcPts val="0"/>
              </a:spcBef>
              <a:buNone/>
              <a:defRPr sz="600">
                <a:solidFill>
                  <a:schemeClr val="lt1"/>
                </a:solidFill>
                <a:latin typeface="Arial"/>
                <a:ea typeface="Arial"/>
                <a:cs typeface="Arial"/>
                <a:sym typeface="Arial"/>
              </a:defRPr>
            </a:lvl8pPr>
            <a:lvl9pPr marL="0" marR="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hree Images">
  <p:cSld name="Three Images">
    <p:spTree>
      <p:nvGrpSpPr>
        <p:cNvPr id="1" name="Shape 326"/>
        <p:cNvGrpSpPr/>
        <p:nvPr/>
      </p:nvGrpSpPr>
      <p:grpSpPr>
        <a:xfrm>
          <a:off x="0" y="0"/>
          <a:ext cx="0" cy="0"/>
          <a:chOff x="0" y="0"/>
          <a:chExt cx="0" cy="0"/>
        </a:xfrm>
      </p:grpSpPr>
      <p:sp>
        <p:nvSpPr>
          <p:cNvPr id="327" name="Google Shape;327;p62"/>
          <p:cNvSpPr/>
          <p:nvPr/>
        </p:nvSpPr>
        <p:spPr>
          <a:xfrm>
            <a:off x="332183" y="1575197"/>
            <a:ext cx="2646600" cy="22632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328" name="Google Shape;328;p62"/>
          <p:cNvSpPr/>
          <p:nvPr/>
        </p:nvSpPr>
        <p:spPr>
          <a:xfrm>
            <a:off x="3248620" y="1575197"/>
            <a:ext cx="2646600" cy="22632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329" name="Google Shape;329;p62"/>
          <p:cNvSpPr/>
          <p:nvPr/>
        </p:nvSpPr>
        <p:spPr>
          <a:xfrm>
            <a:off x="6165056" y="1575197"/>
            <a:ext cx="2646600" cy="22632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330" name="Google Shape;330;p62"/>
          <p:cNvSpPr txBox="1">
            <a:spLocks noGrp="1"/>
          </p:cNvSpPr>
          <p:nvPr>
            <p:ph type="body" idx="1"/>
          </p:nvPr>
        </p:nvSpPr>
        <p:spPr>
          <a:xfrm>
            <a:off x="332185" y="3960019"/>
            <a:ext cx="2646600" cy="6693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31" name="Google Shape;331;p62"/>
          <p:cNvSpPr txBox="1">
            <a:spLocks noGrp="1"/>
          </p:cNvSpPr>
          <p:nvPr>
            <p:ph type="body" idx="2"/>
          </p:nvPr>
        </p:nvSpPr>
        <p:spPr>
          <a:xfrm>
            <a:off x="3248621" y="3960019"/>
            <a:ext cx="2646600" cy="6693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32" name="Google Shape;332;p62"/>
          <p:cNvSpPr txBox="1">
            <a:spLocks noGrp="1"/>
          </p:cNvSpPr>
          <p:nvPr>
            <p:ph type="body" idx="3"/>
          </p:nvPr>
        </p:nvSpPr>
        <p:spPr>
          <a:xfrm>
            <a:off x="6165057" y="3960019"/>
            <a:ext cx="2646600" cy="6693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33" name="Google Shape;333;p62"/>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334" name="Google Shape;334;p62"/>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600">
                <a:solidFill>
                  <a:schemeClr val="dk1"/>
                </a:solidFill>
                <a:latin typeface="Arial"/>
                <a:ea typeface="Arial"/>
                <a:cs typeface="Arial"/>
                <a:sym typeface="Arial"/>
              </a:defRPr>
            </a:lvl1pPr>
            <a:lvl2pPr marL="0" marR="0" lvl="1" indent="0" algn="r" rtl="0">
              <a:spcBef>
                <a:spcPts val="0"/>
              </a:spcBef>
              <a:buNone/>
              <a:defRPr sz="600">
                <a:solidFill>
                  <a:schemeClr val="dk1"/>
                </a:solidFill>
                <a:latin typeface="Arial"/>
                <a:ea typeface="Arial"/>
                <a:cs typeface="Arial"/>
                <a:sym typeface="Arial"/>
              </a:defRPr>
            </a:lvl2pPr>
            <a:lvl3pPr marL="0" marR="0" lvl="2" indent="0" algn="r" rtl="0">
              <a:spcBef>
                <a:spcPts val="0"/>
              </a:spcBef>
              <a:buNone/>
              <a:defRPr sz="600">
                <a:solidFill>
                  <a:schemeClr val="dk1"/>
                </a:solidFill>
                <a:latin typeface="Arial"/>
                <a:ea typeface="Arial"/>
                <a:cs typeface="Arial"/>
                <a:sym typeface="Arial"/>
              </a:defRPr>
            </a:lvl3pPr>
            <a:lvl4pPr marL="0" marR="0" lvl="3" indent="0" algn="r" rtl="0">
              <a:spcBef>
                <a:spcPts val="0"/>
              </a:spcBef>
              <a:buNone/>
              <a:defRPr sz="600">
                <a:solidFill>
                  <a:schemeClr val="dk1"/>
                </a:solidFill>
                <a:latin typeface="Arial"/>
                <a:ea typeface="Arial"/>
                <a:cs typeface="Arial"/>
                <a:sym typeface="Arial"/>
              </a:defRPr>
            </a:lvl4pPr>
            <a:lvl5pPr marL="0" marR="0" lvl="4" indent="0" algn="r" rtl="0">
              <a:spcBef>
                <a:spcPts val="0"/>
              </a:spcBef>
              <a:buNone/>
              <a:defRPr sz="600">
                <a:solidFill>
                  <a:schemeClr val="dk1"/>
                </a:solidFill>
                <a:latin typeface="Arial"/>
                <a:ea typeface="Arial"/>
                <a:cs typeface="Arial"/>
                <a:sym typeface="Arial"/>
              </a:defRPr>
            </a:lvl5pPr>
            <a:lvl6pPr marL="0" marR="0" lvl="5" indent="0" algn="r" rtl="0">
              <a:spcBef>
                <a:spcPts val="0"/>
              </a:spcBef>
              <a:buNone/>
              <a:defRPr sz="600">
                <a:solidFill>
                  <a:schemeClr val="dk1"/>
                </a:solidFill>
                <a:latin typeface="Arial"/>
                <a:ea typeface="Arial"/>
                <a:cs typeface="Arial"/>
                <a:sym typeface="Arial"/>
              </a:defRPr>
            </a:lvl6pPr>
            <a:lvl7pPr marL="0" marR="0" lvl="6" indent="0" algn="r" rtl="0">
              <a:spcBef>
                <a:spcPts val="0"/>
              </a:spcBef>
              <a:buNone/>
              <a:defRPr sz="600">
                <a:solidFill>
                  <a:schemeClr val="dk1"/>
                </a:solidFill>
                <a:latin typeface="Arial"/>
                <a:ea typeface="Arial"/>
                <a:cs typeface="Arial"/>
                <a:sym typeface="Arial"/>
              </a:defRPr>
            </a:lvl7pPr>
            <a:lvl8pPr marL="0" marR="0" lvl="7" indent="0" algn="r" rtl="0">
              <a:spcBef>
                <a:spcPts val="0"/>
              </a:spcBef>
              <a:buNone/>
              <a:defRPr sz="600">
                <a:solidFill>
                  <a:schemeClr val="dk1"/>
                </a:solidFill>
                <a:latin typeface="Arial"/>
                <a:ea typeface="Arial"/>
                <a:cs typeface="Arial"/>
                <a:sym typeface="Arial"/>
              </a:defRPr>
            </a:lvl8pPr>
            <a:lvl9pPr marL="0" marR="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5"/>
        <p:cNvGrpSpPr/>
        <p:nvPr/>
      </p:nvGrpSpPr>
      <p:grpSpPr>
        <a:xfrm>
          <a:off x="0" y="0"/>
          <a:ext cx="0" cy="0"/>
          <a:chOff x="0" y="0"/>
          <a:chExt cx="0" cy="0"/>
        </a:xfrm>
      </p:grpSpPr>
      <p:sp>
        <p:nvSpPr>
          <p:cNvPr id="336" name="Google Shape;336;p63"/>
          <p:cNvSpPr txBox="1">
            <a:spLocks noGrp="1"/>
          </p:cNvSpPr>
          <p:nvPr>
            <p:ph type="title"/>
          </p:nvPr>
        </p:nvSpPr>
        <p:spPr>
          <a:xfrm>
            <a:off x="332185" y="324001"/>
            <a:ext cx="84795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337" name="Google Shape;337;p63"/>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600">
                <a:solidFill>
                  <a:schemeClr val="dk1"/>
                </a:solidFill>
                <a:latin typeface="Arial"/>
                <a:ea typeface="Arial"/>
                <a:cs typeface="Arial"/>
                <a:sym typeface="Arial"/>
              </a:defRPr>
            </a:lvl1pPr>
            <a:lvl2pPr marL="0" marR="0" lvl="1" indent="0" algn="r" rtl="0">
              <a:spcBef>
                <a:spcPts val="0"/>
              </a:spcBef>
              <a:buNone/>
              <a:defRPr sz="600">
                <a:solidFill>
                  <a:schemeClr val="dk1"/>
                </a:solidFill>
                <a:latin typeface="Arial"/>
                <a:ea typeface="Arial"/>
                <a:cs typeface="Arial"/>
                <a:sym typeface="Arial"/>
              </a:defRPr>
            </a:lvl2pPr>
            <a:lvl3pPr marL="0" marR="0" lvl="2" indent="0" algn="r" rtl="0">
              <a:spcBef>
                <a:spcPts val="0"/>
              </a:spcBef>
              <a:buNone/>
              <a:defRPr sz="600">
                <a:solidFill>
                  <a:schemeClr val="dk1"/>
                </a:solidFill>
                <a:latin typeface="Arial"/>
                <a:ea typeface="Arial"/>
                <a:cs typeface="Arial"/>
                <a:sym typeface="Arial"/>
              </a:defRPr>
            </a:lvl3pPr>
            <a:lvl4pPr marL="0" marR="0" lvl="3" indent="0" algn="r" rtl="0">
              <a:spcBef>
                <a:spcPts val="0"/>
              </a:spcBef>
              <a:buNone/>
              <a:defRPr sz="600">
                <a:solidFill>
                  <a:schemeClr val="dk1"/>
                </a:solidFill>
                <a:latin typeface="Arial"/>
                <a:ea typeface="Arial"/>
                <a:cs typeface="Arial"/>
                <a:sym typeface="Arial"/>
              </a:defRPr>
            </a:lvl4pPr>
            <a:lvl5pPr marL="0" marR="0" lvl="4" indent="0" algn="r" rtl="0">
              <a:spcBef>
                <a:spcPts val="0"/>
              </a:spcBef>
              <a:buNone/>
              <a:defRPr sz="600">
                <a:solidFill>
                  <a:schemeClr val="dk1"/>
                </a:solidFill>
                <a:latin typeface="Arial"/>
                <a:ea typeface="Arial"/>
                <a:cs typeface="Arial"/>
                <a:sym typeface="Arial"/>
              </a:defRPr>
            </a:lvl5pPr>
            <a:lvl6pPr marL="0" marR="0" lvl="5" indent="0" algn="r" rtl="0">
              <a:spcBef>
                <a:spcPts val="0"/>
              </a:spcBef>
              <a:buNone/>
              <a:defRPr sz="600">
                <a:solidFill>
                  <a:schemeClr val="dk1"/>
                </a:solidFill>
                <a:latin typeface="Arial"/>
                <a:ea typeface="Arial"/>
                <a:cs typeface="Arial"/>
                <a:sym typeface="Arial"/>
              </a:defRPr>
            </a:lvl6pPr>
            <a:lvl7pPr marL="0" marR="0" lvl="6" indent="0" algn="r" rtl="0">
              <a:spcBef>
                <a:spcPts val="0"/>
              </a:spcBef>
              <a:buNone/>
              <a:defRPr sz="600">
                <a:solidFill>
                  <a:schemeClr val="dk1"/>
                </a:solidFill>
                <a:latin typeface="Arial"/>
                <a:ea typeface="Arial"/>
                <a:cs typeface="Arial"/>
                <a:sym typeface="Arial"/>
              </a:defRPr>
            </a:lvl7pPr>
            <a:lvl8pPr marL="0" marR="0" lvl="7" indent="0" algn="r" rtl="0">
              <a:spcBef>
                <a:spcPts val="0"/>
              </a:spcBef>
              <a:buNone/>
              <a:defRPr sz="600">
                <a:solidFill>
                  <a:schemeClr val="dk1"/>
                </a:solidFill>
                <a:latin typeface="Arial"/>
                <a:ea typeface="Arial"/>
                <a:cs typeface="Arial"/>
                <a:sym typeface="Arial"/>
              </a:defRPr>
            </a:lvl8pPr>
            <a:lvl9pPr marL="0" marR="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hree Content Infographic">
  <p:cSld name="Three Content Infographic">
    <p:spTree>
      <p:nvGrpSpPr>
        <p:cNvPr id="1" name="Shape 338"/>
        <p:cNvGrpSpPr/>
        <p:nvPr/>
      </p:nvGrpSpPr>
      <p:grpSpPr>
        <a:xfrm>
          <a:off x="0" y="0"/>
          <a:ext cx="0" cy="0"/>
          <a:chOff x="0" y="0"/>
          <a:chExt cx="0" cy="0"/>
        </a:xfrm>
      </p:grpSpPr>
      <p:sp>
        <p:nvSpPr>
          <p:cNvPr id="339" name="Google Shape;339;p64"/>
          <p:cNvSpPr txBox="1">
            <a:spLocks noGrp="1"/>
          </p:cNvSpPr>
          <p:nvPr>
            <p:ph type="body" idx="1"/>
          </p:nvPr>
        </p:nvSpPr>
        <p:spPr>
          <a:xfrm>
            <a:off x="332185" y="2699657"/>
            <a:ext cx="2646600" cy="19338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40" name="Google Shape;340;p64"/>
          <p:cNvSpPr txBox="1">
            <a:spLocks noGrp="1"/>
          </p:cNvSpPr>
          <p:nvPr>
            <p:ph type="body" idx="2"/>
          </p:nvPr>
        </p:nvSpPr>
        <p:spPr>
          <a:xfrm>
            <a:off x="332185" y="1571625"/>
            <a:ext cx="2646600" cy="1000200"/>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0"/>
              </a:spcBef>
              <a:spcAft>
                <a:spcPts val="0"/>
              </a:spcAft>
              <a:buClr>
                <a:schemeClr val="accent3"/>
              </a:buClr>
              <a:buSzPts val="6400"/>
              <a:buFont typeface="Arial"/>
              <a:buNone/>
              <a:defRPr sz="6400" b="0" i="0" u="none" strike="noStrike" cap="none">
                <a:solidFill>
                  <a:schemeClr val="accent3"/>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41" name="Google Shape;341;p64"/>
          <p:cNvSpPr txBox="1">
            <a:spLocks noGrp="1"/>
          </p:cNvSpPr>
          <p:nvPr>
            <p:ph type="body" idx="3"/>
          </p:nvPr>
        </p:nvSpPr>
        <p:spPr>
          <a:xfrm>
            <a:off x="3245643" y="1571625"/>
            <a:ext cx="2650200" cy="1000200"/>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0"/>
              </a:spcBef>
              <a:spcAft>
                <a:spcPts val="0"/>
              </a:spcAft>
              <a:buClr>
                <a:schemeClr val="dk2"/>
              </a:buClr>
              <a:buSzPts val="6400"/>
              <a:buFont typeface="Arial"/>
              <a:buNone/>
              <a:defRPr sz="6400" b="0" i="0" u="none" strike="noStrike" cap="none">
                <a:solidFill>
                  <a:schemeClr val="dk2"/>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42" name="Google Shape;342;p64"/>
          <p:cNvSpPr txBox="1">
            <a:spLocks noGrp="1"/>
          </p:cNvSpPr>
          <p:nvPr>
            <p:ph type="body" idx="4"/>
          </p:nvPr>
        </p:nvSpPr>
        <p:spPr>
          <a:xfrm>
            <a:off x="6166928" y="1571625"/>
            <a:ext cx="2646600" cy="1000200"/>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0"/>
              </a:spcBef>
              <a:spcAft>
                <a:spcPts val="0"/>
              </a:spcAft>
              <a:buClr>
                <a:schemeClr val="accent1"/>
              </a:buClr>
              <a:buSzPts val="6400"/>
              <a:buFont typeface="Arial"/>
              <a:buNone/>
              <a:defRPr sz="6400" b="0" i="0" u="none" strike="noStrike" cap="none">
                <a:solidFill>
                  <a:schemeClr val="accent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43" name="Google Shape;343;p64"/>
          <p:cNvSpPr txBox="1">
            <a:spLocks noGrp="1"/>
          </p:cNvSpPr>
          <p:nvPr>
            <p:ph type="title"/>
          </p:nvPr>
        </p:nvSpPr>
        <p:spPr>
          <a:xfrm>
            <a:off x="332185" y="324001"/>
            <a:ext cx="84795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344" name="Google Shape;344;p64"/>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600">
                <a:solidFill>
                  <a:schemeClr val="dk1"/>
                </a:solidFill>
                <a:latin typeface="Arial"/>
                <a:ea typeface="Arial"/>
                <a:cs typeface="Arial"/>
                <a:sym typeface="Arial"/>
              </a:defRPr>
            </a:lvl1pPr>
            <a:lvl2pPr marL="0" marR="0" lvl="1" indent="0" algn="r" rtl="0">
              <a:spcBef>
                <a:spcPts val="0"/>
              </a:spcBef>
              <a:buNone/>
              <a:defRPr sz="600">
                <a:solidFill>
                  <a:schemeClr val="dk1"/>
                </a:solidFill>
                <a:latin typeface="Arial"/>
                <a:ea typeface="Arial"/>
                <a:cs typeface="Arial"/>
                <a:sym typeface="Arial"/>
              </a:defRPr>
            </a:lvl2pPr>
            <a:lvl3pPr marL="0" marR="0" lvl="2" indent="0" algn="r" rtl="0">
              <a:spcBef>
                <a:spcPts val="0"/>
              </a:spcBef>
              <a:buNone/>
              <a:defRPr sz="600">
                <a:solidFill>
                  <a:schemeClr val="dk1"/>
                </a:solidFill>
                <a:latin typeface="Arial"/>
                <a:ea typeface="Arial"/>
                <a:cs typeface="Arial"/>
                <a:sym typeface="Arial"/>
              </a:defRPr>
            </a:lvl3pPr>
            <a:lvl4pPr marL="0" marR="0" lvl="3" indent="0" algn="r" rtl="0">
              <a:spcBef>
                <a:spcPts val="0"/>
              </a:spcBef>
              <a:buNone/>
              <a:defRPr sz="600">
                <a:solidFill>
                  <a:schemeClr val="dk1"/>
                </a:solidFill>
                <a:latin typeface="Arial"/>
                <a:ea typeface="Arial"/>
                <a:cs typeface="Arial"/>
                <a:sym typeface="Arial"/>
              </a:defRPr>
            </a:lvl4pPr>
            <a:lvl5pPr marL="0" marR="0" lvl="4" indent="0" algn="r" rtl="0">
              <a:spcBef>
                <a:spcPts val="0"/>
              </a:spcBef>
              <a:buNone/>
              <a:defRPr sz="600">
                <a:solidFill>
                  <a:schemeClr val="dk1"/>
                </a:solidFill>
                <a:latin typeface="Arial"/>
                <a:ea typeface="Arial"/>
                <a:cs typeface="Arial"/>
                <a:sym typeface="Arial"/>
              </a:defRPr>
            </a:lvl5pPr>
            <a:lvl6pPr marL="0" marR="0" lvl="5" indent="0" algn="r" rtl="0">
              <a:spcBef>
                <a:spcPts val="0"/>
              </a:spcBef>
              <a:buNone/>
              <a:defRPr sz="600">
                <a:solidFill>
                  <a:schemeClr val="dk1"/>
                </a:solidFill>
                <a:latin typeface="Arial"/>
                <a:ea typeface="Arial"/>
                <a:cs typeface="Arial"/>
                <a:sym typeface="Arial"/>
              </a:defRPr>
            </a:lvl6pPr>
            <a:lvl7pPr marL="0" marR="0" lvl="6" indent="0" algn="r" rtl="0">
              <a:spcBef>
                <a:spcPts val="0"/>
              </a:spcBef>
              <a:buNone/>
              <a:defRPr sz="600">
                <a:solidFill>
                  <a:schemeClr val="dk1"/>
                </a:solidFill>
                <a:latin typeface="Arial"/>
                <a:ea typeface="Arial"/>
                <a:cs typeface="Arial"/>
                <a:sym typeface="Arial"/>
              </a:defRPr>
            </a:lvl7pPr>
            <a:lvl8pPr marL="0" marR="0" lvl="7" indent="0" algn="r" rtl="0">
              <a:spcBef>
                <a:spcPts val="0"/>
              </a:spcBef>
              <a:buNone/>
              <a:defRPr sz="600">
                <a:solidFill>
                  <a:schemeClr val="dk1"/>
                </a:solidFill>
                <a:latin typeface="Arial"/>
                <a:ea typeface="Arial"/>
                <a:cs typeface="Arial"/>
                <a:sym typeface="Arial"/>
              </a:defRPr>
            </a:lvl8pPr>
            <a:lvl9pPr marL="0" marR="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45" name="Google Shape;345;p64"/>
          <p:cNvSpPr txBox="1">
            <a:spLocks noGrp="1"/>
          </p:cNvSpPr>
          <p:nvPr>
            <p:ph type="body" idx="5"/>
          </p:nvPr>
        </p:nvSpPr>
        <p:spPr>
          <a:xfrm>
            <a:off x="3245644" y="2699657"/>
            <a:ext cx="2650200" cy="19338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46" name="Google Shape;346;p64"/>
          <p:cNvSpPr txBox="1">
            <a:spLocks noGrp="1"/>
          </p:cNvSpPr>
          <p:nvPr>
            <p:ph type="body" idx="6"/>
          </p:nvPr>
        </p:nvSpPr>
        <p:spPr>
          <a:xfrm>
            <a:off x="6166928" y="2699657"/>
            <a:ext cx="2646600" cy="19338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Infographic and Chart">
  <p:cSld name="Infographic and Chart">
    <p:spTree>
      <p:nvGrpSpPr>
        <p:cNvPr id="1" name="Shape 347"/>
        <p:cNvGrpSpPr/>
        <p:nvPr/>
      </p:nvGrpSpPr>
      <p:grpSpPr>
        <a:xfrm>
          <a:off x="0" y="0"/>
          <a:ext cx="0" cy="0"/>
          <a:chOff x="0" y="0"/>
          <a:chExt cx="0" cy="0"/>
        </a:xfrm>
      </p:grpSpPr>
      <p:sp>
        <p:nvSpPr>
          <p:cNvPr id="348" name="Google Shape;348;p65"/>
          <p:cNvSpPr/>
          <p:nvPr/>
        </p:nvSpPr>
        <p:spPr>
          <a:xfrm>
            <a:off x="0" y="1577579"/>
            <a:ext cx="2979000" cy="3051600"/>
          </a:xfrm>
          <a:prstGeom prst="rect">
            <a:avLst/>
          </a:prstGeom>
          <a:solidFill>
            <a:srgbClr val="D04A0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49" name="Google Shape;349;p65"/>
          <p:cNvSpPr txBox="1">
            <a:spLocks noGrp="1"/>
          </p:cNvSpPr>
          <p:nvPr>
            <p:ph type="body" idx="1"/>
          </p:nvPr>
        </p:nvSpPr>
        <p:spPr>
          <a:xfrm>
            <a:off x="270277" y="1577340"/>
            <a:ext cx="2709000" cy="13029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lt1"/>
              </a:buClr>
              <a:buSzPts val="10200"/>
              <a:buFont typeface="Arial"/>
              <a:buNone/>
              <a:defRPr sz="10200" b="1" i="0" u="none" strike="noStrike" cap="none">
                <a:solidFill>
                  <a:schemeClr val="lt1"/>
                </a:solidFill>
                <a:latin typeface="Arial"/>
                <a:ea typeface="Arial"/>
                <a:cs typeface="Arial"/>
                <a:sym typeface="Arial"/>
              </a:defRPr>
            </a:lvl1pPr>
            <a:lvl2pPr marL="914400" marR="0" lvl="1"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50" name="Google Shape;350;p65"/>
          <p:cNvSpPr txBox="1">
            <a:spLocks noGrp="1"/>
          </p:cNvSpPr>
          <p:nvPr>
            <p:ph type="body" idx="2"/>
          </p:nvPr>
        </p:nvSpPr>
        <p:spPr>
          <a:xfrm>
            <a:off x="332186" y="2948940"/>
            <a:ext cx="2496900" cy="15465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351" name="Google Shape;351;p65"/>
          <p:cNvSpPr txBox="1">
            <a:spLocks noGrp="1"/>
          </p:cNvSpPr>
          <p:nvPr>
            <p:ph type="title"/>
          </p:nvPr>
        </p:nvSpPr>
        <p:spPr>
          <a:xfrm>
            <a:off x="332185" y="324001"/>
            <a:ext cx="84795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352" name="Google Shape;352;p65"/>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600">
                <a:solidFill>
                  <a:schemeClr val="dk1"/>
                </a:solidFill>
                <a:latin typeface="Arial"/>
                <a:ea typeface="Arial"/>
                <a:cs typeface="Arial"/>
                <a:sym typeface="Arial"/>
              </a:defRPr>
            </a:lvl1pPr>
            <a:lvl2pPr marL="0" marR="0" lvl="1" indent="0" algn="r" rtl="0">
              <a:spcBef>
                <a:spcPts val="0"/>
              </a:spcBef>
              <a:buNone/>
              <a:defRPr sz="600">
                <a:solidFill>
                  <a:schemeClr val="dk1"/>
                </a:solidFill>
                <a:latin typeface="Arial"/>
                <a:ea typeface="Arial"/>
                <a:cs typeface="Arial"/>
                <a:sym typeface="Arial"/>
              </a:defRPr>
            </a:lvl2pPr>
            <a:lvl3pPr marL="0" marR="0" lvl="2" indent="0" algn="r" rtl="0">
              <a:spcBef>
                <a:spcPts val="0"/>
              </a:spcBef>
              <a:buNone/>
              <a:defRPr sz="600">
                <a:solidFill>
                  <a:schemeClr val="dk1"/>
                </a:solidFill>
                <a:latin typeface="Arial"/>
                <a:ea typeface="Arial"/>
                <a:cs typeface="Arial"/>
                <a:sym typeface="Arial"/>
              </a:defRPr>
            </a:lvl3pPr>
            <a:lvl4pPr marL="0" marR="0" lvl="3" indent="0" algn="r" rtl="0">
              <a:spcBef>
                <a:spcPts val="0"/>
              </a:spcBef>
              <a:buNone/>
              <a:defRPr sz="600">
                <a:solidFill>
                  <a:schemeClr val="dk1"/>
                </a:solidFill>
                <a:latin typeface="Arial"/>
                <a:ea typeface="Arial"/>
                <a:cs typeface="Arial"/>
                <a:sym typeface="Arial"/>
              </a:defRPr>
            </a:lvl4pPr>
            <a:lvl5pPr marL="0" marR="0" lvl="4" indent="0" algn="r" rtl="0">
              <a:spcBef>
                <a:spcPts val="0"/>
              </a:spcBef>
              <a:buNone/>
              <a:defRPr sz="600">
                <a:solidFill>
                  <a:schemeClr val="dk1"/>
                </a:solidFill>
                <a:latin typeface="Arial"/>
                <a:ea typeface="Arial"/>
                <a:cs typeface="Arial"/>
                <a:sym typeface="Arial"/>
              </a:defRPr>
            </a:lvl5pPr>
            <a:lvl6pPr marL="0" marR="0" lvl="5" indent="0" algn="r" rtl="0">
              <a:spcBef>
                <a:spcPts val="0"/>
              </a:spcBef>
              <a:buNone/>
              <a:defRPr sz="600">
                <a:solidFill>
                  <a:schemeClr val="dk1"/>
                </a:solidFill>
                <a:latin typeface="Arial"/>
                <a:ea typeface="Arial"/>
                <a:cs typeface="Arial"/>
                <a:sym typeface="Arial"/>
              </a:defRPr>
            </a:lvl6pPr>
            <a:lvl7pPr marL="0" marR="0" lvl="6" indent="0" algn="r" rtl="0">
              <a:spcBef>
                <a:spcPts val="0"/>
              </a:spcBef>
              <a:buNone/>
              <a:defRPr sz="600">
                <a:solidFill>
                  <a:schemeClr val="dk1"/>
                </a:solidFill>
                <a:latin typeface="Arial"/>
                <a:ea typeface="Arial"/>
                <a:cs typeface="Arial"/>
                <a:sym typeface="Arial"/>
              </a:defRPr>
            </a:lvl7pPr>
            <a:lvl8pPr marL="0" marR="0" lvl="7" indent="0" algn="r" rtl="0">
              <a:spcBef>
                <a:spcPts val="0"/>
              </a:spcBef>
              <a:buNone/>
              <a:defRPr sz="600">
                <a:solidFill>
                  <a:schemeClr val="dk1"/>
                </a:solidFill>
                <a:latin typeface="Arial"/>
                <a:ea typeface="Arial"/>
                <a:cs typeface="Arial"/>
                <a:sym typeface="Arial"/>
              </a:defRPr>
            </a:lvl8pPr>
            <a:lvl9pPr marL="0" marR="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Title and Chart Dark">
  <p:cSld name="Title and Chart Dark">
    <p:bg>
      <p:bgPr>
        <a:solidFill>
          <a:srgbClr val="464646"/>
        </a:solidFill>
        <a:effectLst/>
      </p:bgPr>
    </p:bg>
    <p:spTree>
      <p:nvGrpSpPr>
        <p:cNvPr id="1" name="Shape 358"/>
        <p:cNvGrpSpPr/>
        <p:nvPr/>
      </p:nvGrpSpPr>
      <p:grpSpPr>
        <a:xfrm>
          <a:off x="0" y="0"/>
          <a:ext cx="0" cy="0"/>
          <a:chOff x="0" y="0"/>
          <a:chExt cx="0" cy="0"/>
        </a:xfrm>
      </p:grpSpPr>
      <p:sp>
        <p:nvSpPr>
          <p:cNvPr id="359" name="Google Shape;359;p67"/>
          <p:cNvSpPr txBox="1">
            <a:spLocks noGrp="1"/>
          </p:cNvSpPr>
          <p:nvPr>
            <p:ph type="title"/>
          </p:nvPr>
        </p:nvSpPr>
        <p:spPr>
          <a:xfrm>
            <a:off x="332185" y="324001"/>
            <a:ext cx="84795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2400"/>
              <a:buFont typeface="Georgia"/>
              <a:buNone/>
              <a:defRPr sz="2400" b="0" i="0" u="none" strike="noStrike" cap="none">
                <a:solidFill>
                  <a:schemeClr val="lt1"/>
                </a:solidFill>
                <a:latin typeface="Georgia"/>
                <a:ea typeface="Georgia"/>
                <a:cs typeface="Georgia"/>
                <a:sym typeface="Georgi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360" name="Google Shape;360;p67"/>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600">
                <a:solidFill>
                  <a:schemeClr val="lt1"/>
                </a:solidFill>
                <a:latin typeface="Arial"/>
                <a:ea typeface="Arial"/>
                <a:cs typeface="Arial"/>
                <a:sym typeface="Arial"/>
              </a:defRPr>
            </a:lvl1pPr>
            <a:lvl2pPr marL="0" marR="0" lvl="1" indent="0" algn="r" rtl="0">
              <a:spcBef>
                <a:spcPts val="0"/>
              </a:spcBef>
              <a:buNone/>
              <a:defRPr sz="600">
                <a:solidFill>
                  <a:schemeClr val="lt1"/>
                </a:solidFill>
                <a:latin typeface="Arial"/>
                <a:ea typeface="Arial"/>
                <a:cs typeface="Arial"/>
                <a:sym typeface="Arial"/>
              </a:defRPr>
            </a:lvl2pPr>
            <a:lvl3pPr marL="0" marR="0" lvl="2" indent="0" algn="r" rtl="0">
              <a:spcBef>
                <a:spcPts val="0"/>
              </a:spcBef>
              <a:buNone/>
              <a:defRPr sz="600">
                <a:solidFill>
                  <a:schemeClr val="lt1"/>
                </a:solidFill>
                <a:latin typeface="Arial"/>
                <a:ea typeface="Arial"/>
                <a:cs typeface="Arial"/>
                <a:sym typeface="Arial"/>
              </a:defRPr>
            </a:lvl3pPr>
            <a:lvl4pPr marL="0" marR="0" lvl="3" indent="0" algn="r" rtl="0">
              <a:spcBef>
                <a:spcPts val="0"/>
              </a:spcBef>
              <a:buNone/>
              <a:defRPr sz="600">
                <a:solidFill>
                  <a:schemeClr val="lt1"/>
                </a:solidFill>
                <a:latin typeface="Arial"/>
                <a:ea typeface="Arial"/>
                <a:cs typeface="Arial"/>
                <a:sym typeface="Arial"/>
              </a:defRPr>
            </a:lvl4pPr>
            <a:lvl5pPr marL="0" marR="0" lvl="4" indent="0" algn="r" rtl="0">
              <a:spcBef>
                <a:spcPts val="0"/>
              </a:spcBef>
              <a:buNone/>
              <a:defRPr sz="600">
                <a:solidFill>
                  <a:schemeClr val="lt1"/>
                </a:solidFill>
                <a:latin typeface="Arial"/>
                <a:ea typeface="Arial"/>
                <a:cs typeface="Arial"/>
                <a:sym typeface="Arial"/>
              </a:defRPr>
            </a:lvl5pPr>
            <a:lvl6pPr marL="0" marR="0" lvl="5" indent="0" algn="r" rtl="0">
              <a:spcBef>
                <a:spcPts val="0"/>
              </a:spcBef>
              <a:buNone/>
              <a:defRPr sz="600">
                <a:solidFill>
                  <a:schemeClr val="lt1"/>
                </a:solidFill>
                <a:latin typeface="Arial"/>
                <a:ea typeface="Arial"/>
                <a:cs typeface="Arial"/>
                <a:sym typeface="Arial"/>
              </a:defRPr>
            </a:lvl6pPr>
            <a:lvl7pPr marL="0" marR="0" lvl="6" indent="0" algn="r" rtl="0">
              <a:spcBef>
                <a:spcPts val="0"/>
              </a:spcBef>
              <a:buNone/>
              <a:defRPr sz="600">
                <a:solidFill>
                  <a:schemeClr val="lt1"/>
                </a:solidFill>
                <a:latin typeface="Arial"/>
                <a:ea typeface="Arial"/>
                <a:cs typeface="Arial"/>
                <a:sym typeface="Arial"/>
              </a:defRPr>
            </a:lvl7pPr>
            <a:lvl8pPr marL="0" marR="0" lvl="7" indent="0" algn="r" rtl="0">
              <a:spcBef>
                <a:spcPts val="0"/>
              </a:spcBef>
              <a:buNone/>
              <a:defRPr sz="600">
                <a:solidFill>
                  <a:schemeClr val="lt1"/>
                </a:solidFill>
                <a:latin typeface="Arial"/>
                <a:ea typeface="Arial"/>
                <a:cs typeface="Arial"/>
                <a:sym typeface="Arial"/>
              </a:defRPr>
            </a:lvl8pPr>
            <a:lvl9pPr marL="0" marR="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61" name="Google Shape;361;p67"/>
          <p:cNvSpPr txBox="1"/>
          <p:nvPr/>
        </p:nvSpPr>
        <p:spPr>
          <a:xfrm>
            <a:off x="332185" y="4869180"/>
            <a:ext cx="4105500" cy="1029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 sz="600" b="0">
                <a:solidFill>
                  <a:schemeClr val="lt1"/>
                </a:solidFill>
                <a:latin typeface="Arial"/>
                <a:ea typeface="Arial"/>
                <a:cs typeface="Arial"/>
                <a:sym typeface="Arial"/>
              </a:rPr>
              <a:t>PwC</a:t>
            </a:r>
            <a:endParaRPr sz="110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One Column Chart">
  <p:cSld name="One Column Chart">
    <p:spTree>
      <p:nvGrpSpPr>
        <p:cNvPr id="1" name="Shape 362"/>
        <p:cNvGrpSpPr/>
        <p:nvPr/>
      </p:nvGrpSpPr>
      <p:grpSpPr>
        <a:xfrm>
          <a:off x="0" y="0"/>
          <a:ext cx="0" cy="0"/>
          <a:chOff x="0" y="0"/>
          <a:chExt cx="0" cy="0"/>
        </a:xfrm>
      </p:grpSpPr>
      <p:sp>
        <p:nvSpPr>
          <p:cNvPr id="363" name="Google Shape;363;p68"/>
          <p:cNvSpPr txBox="1">
            <a:spLocks noGrp="1"/>
          </p:cNvSpPr>
          <p:nvPr>
            <p:ph type="body" idx="1"/>
          </p:nvPr>
        </p:nvSpPr>
        <p:spPr>
          <a:xfrm>
            <a:off x="332186" y="1577579"/>
            <a:ext cx="2646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64" name="Google Shape;364;p68"/>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365" name="Google Shape;365;p68"/>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600">
                <a:solidFill>
                  <a:schemeClr val="dk1"/>
                </a:solidFill>
                <a:latin typeface="Arial"/>
                <a:ea typeface="Arial"/>
                <a:cs typeface="Arial"/>
                <a:sym typeface="Arial"/>
              </a:defRPr>
            </a:lvl1pPr>
            <a:lvl2pPr marL="0" marR="0" lvl="1" indent="0" algn="r" rtl="0">
              <a:spcBef>
                <a:spcPts val="0"/>
              </a:spcBef>
              <a:buNone/>
              <a:defRPr sz="600">
                <a:solidFill>
                  <a:schemeClr val="dk1"/>
                </a:solidFill>
                <a:latin typeface="Arial"/>
                <a:ea typeface="Arial"/>
                <a:cs typeface="Arial"/>
                <a:sym typeface="Arial"/>
              </a:defRPr>
            </a:lvl2pPr>
            <a:lvl3pPr marL="0" marR="0" lvl="2" indent="0" algn="r" rtl="0">
              <a:spcBef>
                <a:spcPts val="0"/>
              </a:spcBef>
              <a:buNone/>
              <a:defRPr sz="600">
                <a:solidFill>
                  <a:schemeClr val="dk1"/>
                </a:solidFill>
                <a:latin typeface="Arial"/>
                <a:ea typeface="Arial"/>
                <a:cs typeface="Arial"/>
                <a:sym typeface="Arial"/>
              </a:defRPr>
            </a:lvl3pPr>
            <a:lvl4pPr marL="0" marR="0" lvl="3" indent="0" algn="r" rtl="0">
              <a:spcBef>
                <a:spcPts val="0"/>
              </a:spcBef>
              <a:buNone/>
              <a:defRPr sz="600">
                <a:solidFill>
                  <a:schemeClr val="dk1"/>
                </a:solidFill>
                <a:latin typeface="Arial"/>
                <a:ea typeface="Arial"/>
                <a:cs typeface="Arial"/>
                <a:sym typeface="Arial"/>
              </a:defRPr>
            </a:lvl4pPr>
            <a:lvl5pPr marL="0" marR="0" lvl="4" indent="0" algn="r" rtl="0">
              <a:spcBef>
                <a:spcPts val="0"/>
              </a:spcBef>
              <a:buNone/>
              <a:defRPr sz="600">
                <a:solidFill>
                  <a:schemeClr val="dk1"/>
                </a:solidFill>
                <a:latin typeface="Arial"/>
                <a:ea typeface="Arial"/>
                <a:cs typeface="Arial"/>
                <a:sym typeface="Arial"/>
              </a:defRPr>
            </a:lvl5pPr>
            <a:lvl6pPr marL="0" marR="0" lvl="5" indent="0" algn="r" rtl="0">
              <a:spcBef>
                <a:spcPts val="0"/>
              </a:spcBef>
              <a:buNone/>
              <a:defRPr sz="600">
                <a:solidFill>
                  <a:schemeClr val="dk1"/>
                </a:solidFill>
                <a:latin typeface="Arial"/>
                <a:ea typeface="Arial"/>
                <a:cs typeface="Arial"/>
                <a:sym typeface="Arial"/>
              </a:defRPr>
            </a:lvl6pPr>
            <a:lvl7pPr marL="0" marR="0" lvl="6" indent="0" algn="r" rtl="0">
              <a:spcBef>
                <a:spcPts val="0"/>
              </a:spcBef>
              <a:buNone/>
              <a:defRPr sz="600">
                <a:solidFill>
                  <a:schemeClr val="dk1"/>
                </a:solidFill>
                <a:latin typeface="Arial"/>
                <a:ea typeface="Arial"/>
                <a:cs typeface="Arial"/>
                <a:sym typeface="Arial"/>
              </a:defRPr>
            </a:lvl7pPr>
            <a:lvl8pPr marL="0" marR="0" lvl="7" indent="0" algn="r" rtl="0">
              <a:spcBef>
                <a:spcPts val="0"/>
              </a:spcBef>
              <a:buNone/>
              <a:defRPr sz="600">
                <a:solidFill>
                  <a:schemeClr val="dk1"/>
                </a:solidFill>
                <a:latin typeface="Arial"/>
                <a:ea typeface="Arial"/>
                <a:cs typeface="Arial"/>
                <a:sym typeface="Arial"/>
              </a:defRPr>
            </a:lvl8pPr>
            <a:lvl9pPr marL="0" marR="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One Column Chart Dark">
  <p:cSld name="One Column Chart Dark">
    <p:bg>
      <p:bgPr>
        <a:solidFill>
          <a:srgbClr val="464646"/>
        </a:solidFill>
        <a:effectLst/>
      </p:bgPr>
    </p:bg>
    <p:spTree>
      <p:nvGrpSpPr>
        <p:cNvPr id="1" name="Shape 366"/>
        <p:cNvGrpSpPr/>
        <p:nvPr/>
      </p:nvGrpSpPr>
      <p:grpSpPr>
        <a:xfrm>
          <a:off x="0" y="0"/>
          <a:ext cx="0" cy="0"/>
          <a:chOff x="0" y="0"/>
          <a:chExt cx="0" cy="0"/>
        </a:xfrm>
      </p:grpSpPr>
      <p:sp>
        <p:nvSpPr>
          <p:cNvPr id="367" name="Google Shape;367;p69"/>
          <p:cNvSpPr txBox="1">
            <a:spLocks noGrp="1"/>
          </p:cNvSpPr>
          <p:nvPr>
            <p:ph type="body" idx="1"/>
          </p:nvPr>
        </p:nvSpPr>
        <p:spPr>
          <a:xfrm>
            <a:off x="332186" y="1577579"/>
            <a:ext cx="2646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1pPr>
            <a:lvl2pPr marL="914400" marR="0" lvl="1" indent="-304800"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2pPr>
            <a:lvl3pPr marL="1371600" marR="0" lvl="2" indent="-304800"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3pPr>
            <a:lvl4pPr marL="1828800" marR="0" lvl="3" indent="-304800"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2286000" marR="0" lvl="4" indent="-304800"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743200" marR="0" lvl="5" indent="-304800"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rtl="0">
              <a:lnSpc>
                <a:spcPct val="100000"/>
              </a:lnSpc>
              <a:spcBef>
                <a:spcPts val="500"/>
              </a:spcBef>
              <a:spcAft>
                <a:spcPts val="5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endParaRPr/>
          </a:p>
        </p:txBody>
      </p:sp>
      <p:sp>
        <p:nvSpPr>
          <p:cNvPr id="368" name="Google Shape;368;p69"/>
          <p:cNvSpPr txBox="1">
            <a:spLocks noGrp="1"/>
          </p:cNvSpPr>
          <p:nvPr>
            <p:ph type="title"/>
          </p:nvPr>
        </p:nvSpPr>
        <p:spPr>
          <a:xfrm>
            <a:off x="332185" y="324001"/>
            <a:ext cx="84795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2400"/>
              <a:buFont typeface="Georgia"/>
              <a:buNone/>
              <a:defRPr sz="2400" b="0" i="0" u="none" strike="noStrike" cap="none">
                <a:solidFill>
                  <a:schemeClr val="lt1"/>
                </a:solidFill>
                <a:latin typeface="Georgia"/>
                <a:ea typeface="Georgia"/>
                <a:cs typeface="Georgia"/>
                <a:sym typeface="Georgi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369" name="Google Shape;369;p69"/>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600">
                <a:solidFill>
                  <a:schemeClr val="lt1"/>
                </a:solidFill>
                <a:latin typeface="Arial"/>
                <a:ea typeface="Arial"/>
                <a:cs typeface="Arial"/>
                <a:sym typeface="Arial"/>
              </a:defRPr>
            </a:lvl1pPr>
            <a:lvl2pPr marL="0" marR="0" lvl="1" indent="0" algn="r" rtl="0">
              <a:spcBef>
                <a:spcPts val="0"/>
              </a:spcBef>
              <a:buNone/>
              <a:defRPr sz="600">
                <a:solidFill>
                  <a:schemeClr val="lt1"/>
                </a:solidFill>
                <a:latin typeface="Arial"/>
                <a:ea typeface="Arial"/>
                <a:cs typeface="Arial"/>
                <a:sym typeface="Arial"/>
              </a:defRPr>
            </a:lvl2pPr>
            <a:lvl3pPr marL="0" marR="0" lvl="2" indent="0" algn="r" rtl="0">
              <a:spcBef>
                <a:spcPts val="0"/>
              </a:spcBef>
              <a:buNone/>
              <a:defRPr sz="600">
                <a:solidFill>
                  <a:schemeClr val="lt1"/>
                </a:solidFill>
                <a:latin typeface="Arial"/>
                <a:ea typeface="Arial"/>
                <a:cs typeface="Arial"/>
                <a:sym typeface="Arial"/>
              </a:defRPr>
            </a:lvl3pPr>
            <a:lvl4pPr marL="0" marR="0" lvl="3" indent="0" algn="r" rtl="0">
              <a:spcBef>
                <a:spcPts val="0"/>
              </a:spcBef>
              <a:buNone/>
              <a:defRPr sz="600">
                <a:solidFill>
                  <a:schemeClr val="lt1"/>
                </a:solidFill>
                <a:latin typeface="Arial"/>
                <a:ea typeface="Arial"/>
                <a:cs typeface="Arial"/>
                <a:sym typeface="Arial"/>
              </a:defRPr>
            </a:lvl4pPr>
            <a:lvl5pPr marL="0" marR="0" lvl="4" indent="0" algn="r" rtl="0">
              <a:spcBef>
                <a:spcPts val="0"/>
              </a:spcBef>
              <a:buNone/>
              <a:defRPr sz="600">
                <a:solidFill>
                  <a:schemeClr val="lt1"/>
                </a:solidFill>
                <a:latin typeface="Arial"/>
                <a:ea typeface="Arial"/>
                <a:cs typeface="Arial"/>
                <a:sym typeface="Arial"/>
              </a:defRPr>
            </a:lvl5pPr>
            <a:lvl6pPr marL="0" marR="0" lvl="5" indent="0" algn="r" rtl="0">
              <a:spcBef>
                <a:spcPts val="0"/>
              </a:spcBef>
              <a:buNone/>
              <a:defRPr sz="600">
                <a:solidFill>
                  <a:schemeClr val="lt1"/>
                </a:solidFill>
                <a:latin typeface="Arial"/>
                <a:ea typeface="Arial"/>
                <a:cs typeface="Arial"/>
                <a:sym typeface="Arial"/>
              </a:defRPr>
            </a:lvl6pPr>
            <a:lvl7pPr marL="0" marR="0" lvl="6" indent="0" algn="r" rtl="0">
              <a:spcBef>
                <a:spcPts val="0"/>
              </a:spcBef>
              <a:buNone/>
              <a:defRPr sz="600">
                <a:solidFill>
                  <a:schemeClr val="lt1"/>
                </a:solidFill>
                <a:latin typeface="Arial"/>
                <a:ea typeface="Arial"/>
                <a:cs typeface="Arial"/>
                <a:sym typeface="Arial"/>
              </a:defRPr>
            </a:lvl7pPr>
            <a:lvl8pPr marL="0" marR="0" lvl="7" indent="0" algn="r" rtl="0">
              <a:spcBef>
                <a:spcPts val="0"/>
              </a:spcBef>
              <a:buNone/>
              <a:defRPr sz="600">
                <a:solidFill>
                  <a:schemeClr val="lt1"/>
                </a:solidFill>
                <a:latin typeface="Arial"/>
                <a:ea typeface="Arial"/>
                <a:cs typeface="Arial"/>
                <a:sym typeface="Arial"/>
              </a:defRPr>
            </a:lvl8pPr>
            <a:lvl9pPr marL="0" marR="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70" name="Google Shape;370;p69"/>
          <p:cNvSpPr txBox="1"/>
          <p:nvPr/>
        </p:nvSpPr>
        <p:spPr>
          <a:xfrm>
            <a:off x="332185" y="4869180"/>
            <a:ext cx="4105500" cy="1029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 sz="600" b="0">
                <a:solidFill>
                  <a:schemeClr val="lt1"/>
                </a:solidFill>
                <a:latin typeface="Arial"/>
                <a:ea typeface="Arial"/>
                <a:cs typeface="Arial"/>
                <a:sym typeface="Arial"/>
              </a:rPr>
              <a:t>PwC</a:t>
            </a:r>
            <a:endParaRPr sz="110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Four Text Boxes for Icons">
  <p:cSld name="Four Text Boxes for Icons">
    <p:spTree>
      <p:nvGrpSpPr>
        <p:cNvPr id="1" name="Shape 371"/>
        <p:cNvGrpSpPr/>
        <p:nvPr/>
      </p:nvGrpSpPr>
      <p:grpSpPr>
        <a:xfrm>
          <a:off x="0" y="0"/>
          <a:ext cx="0" cy="0"/>
          <a:chOff x="0" y="0"/>
          <a:chExt cx="0" cy="0"/>
        </a:xfrm>
      </p:grpSpPr>
      <p:sp>
        <p:nvSpPr>
          <p:cNvPr id="372" name="Google Shape;372;p70"/>
          <p:cNvSpPr txBox="1">
            <a:spLocks noGrp="1"/>
          </p:cNvSpPr>
          <p:nvPr>
            <p:ph type="body" idx="1"/>
          </p:nvPr>
        </p:nvSpPr>
        <p:spPr>
          <a:xfrm>
            <a:off x="332185" y="2571750"/>
            <a:ext cx="1920300" cy="20574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73" name="Google Shape;373;p70"/>
          <p:cNvSpPr txBox="1">
            <a:spLocks noGrp="1"/>
          </p:cNvSpPr>
          <p:nvPr>
            <p:ph type="body" idx="2"/>
          </p:nvPr>
        </p:nvSpPr>
        <p:spPr>
          <a:xfrm>
            <a:off x="2519728" y="2571750"/>
            <a:ext cx="1920300" cy="20574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74" name="Google Shape;374;p70"/>
          <p:cNvSpPr txBox="1">
            <a:spLocks noGrp="1"/>
          </p:cNvSpPr>
          <p:nvPr>
            <p:ph type="body" idx="3"/>
          </p:nvPr>
        </p:nvSpPr>
        <p:spPr>
          <a:xfrm>
            <a:off x="4707272" y="2571750"/>
            <a:ext cx="1920300" cy="20574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75" name="Google Shape;375;p70"/>
          <p:cNvSpPr txBox="1">
            <a:spLocks noGrp="1"/>
          </p:cNvSpPr>
          <p:nvPr>
            <p:ph type="body" idx="4"/>
          </p:nvPr>
        </p:nvSpPr>
        <p:spPr>
          <a:xfrm>
            <a:off x="6894816" y="2571750"/>
            <a:ext cx="1920300" cy="20574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76" name="Google Shape;376;p70"/>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377" name="Google Shape;377;p70"/>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600">
                <a:solidFill>
                  <a:schemeClr val="dk1"/>
                </a:solidFill>
                <a:latin typeface="Arial"/>
                <a:ea typeface="Arial"/>
                <a:cs typeface="Arial"/>
                <a:sym typeface="Arial"/>
              </a:defRPr>
            </a:lvl1pPr>
            <a:lvl2pPr marL="0" marR="0" lvl="1" indent="0" algn="r" rtl="0">
              <a:spcBef>
                <a:spcPts val="0"/>
              </a:spcBef>
              <a:buNone/>
              <a:defRPr sz="600">
                <a:solidFill>
                  <a:schemeClr val="dk1"/>
                </a:solidFill>
                <a:latin typeface="Arial"/>
                <a:ea typeface="Arial"/>
                <a:cs typeface="Arial"/>
                <a:sym typeface="Arial"/>
              </a:defRPr>
            </a:lvl2pPr>
            <a:lvl3pPr marL="0" marR="0" lvl="2" indent="0" algn="r" rtl="0">
              <a:spcBef>
                <a:spcPts val="0"/>
              </a:spcBef>
              <a:buNone/>
              <a:defRPr sz="600">
                <a:solidFill>
                  <a:schemeClr val="dk1"/>
                </a:solidFill>
                <a:latin typeface="Arial"/>
                <a:ea typeface="Arial"/>
                <a:cs typeface="Arial"/>
                <a:sym typeface="Arial"/>
              </a:defRPr>
            </a:lvl3pPr>
            <a:lvl4pPr marL="0" marR="0" lvl="3" indent="0" algn="r" rtl="0">
              <a:spcBef>
                <a:spcPts val="0"/>
              </a:spcBef>
              <a:buNone/>
              <a:defRPr sz="600">
                <a:solidFill>
                  <a:schemeClr val="dk1"/>
                </a:solidFill>
                <a:latin typeface="Arial"/>
                <a:ea typeface="Arial"/>
                <a:cs typeface="Arial"/>
                <a:sym typeface="Arial"/>
              </a:defRPr>
            </a:lvl4pPr>
            <a:lvl5pPr marL="0" marR="0" lvl="4" indent="0" algn="r" rtl="0">
              <a:spcBef>
                <a:spcPts val="0"/>
              </a:spcBef>
              <a:buNone/>
              <a:defRPr sz="600">
                <a:solidFill>
                  <a:schemeClr val="dk1"/>
                </a:solidFill>
                <a:latin typeface="Arial"/>
                <a:ea typeface="Arial"/>
                <a:cs typeface="Arial"/>
                <a:sym typeface="Arial"/>
              </a:defRPr>
            </a:lvl5pPr>
            <a:lvl6pPr marL="0" marR="0" lvl="5" indent="0" algn="r" rtl="0">
              <a:spcBef>
                <a:spcPts val="0"/>
              </a:spcBef>
              <a:buNone/>
              <a:defRPr sz="600">
                <a:solidFill>
                  <a:schemeClr val="dk1"/>
                </a:solidFill>
                <a:latin typeface="Arial"/>
                <a:ea typeface="Arial"/>
                <a:cs typeface="Arial"/>
                <a:sym typeface="Arial"/>
              </a:defRPr>
            </a:lvl6pPr>
            <a:lvl7pPr marL="0" marR="0" lvl="6" indent="0" algn="r" rtl="0">
              <a:spcBef>
                <a:spcPts val="0"/>
              </a:spcBef>
              <a:buNone/>
              <a:defRPr sz="600">
                <a:solidFill>
                  <a:schemeClr val="dk1"/>
                </a:solidFill>
                <a:latin typeface="Arial"/>
                <a:ea typeface="Arial"/>
                <a:cs typeface="Arial"/>
                <a:sym typeface="Arial"/>
              </a:defRPr>
            </a:lvl7pPr>
            <a:lvl8pPr marL="0" marR="0" lvl="7" indent="0" algn="r" rtl="0">
              <a:spcBef>
                <a:spcPts val="0"/>
              </a:spcBef>
              <a:buNone/>
              <a:defRPr sz="600">
                <a:solidFill>
                  <a:schemeClr val="dk1"/>
                </a:solidFill>
                <a:latin typeface="Arial"/>
                <a:ea typeface="Arial"/>
                <a:cs typeface="Arial"/>
                <a:sym typeface="Arial"/>
              </a:defRPr>
            </a:lvl8pPr>
            <a:lvl9pPr marL="0" marR="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Four Team Images">
  <p:cSld name="Four Team Images">
    <p:spTree>
      <p:nvGrpSpPr>
        <p:cNvPr id="1" name="Shape 378"/>
        <p:cNvGrpSpPr/>
        <p:nvPr/>
      </p:nvGrpSpPr>
      <p:grpSpPr>
        <a:xfrm>
          <a:off x="0" y="0"/>
          <a:ext cx="0" cy="0"/>
          <a:chOff x="0" y="0"/>
          <a:chExt cx="0" cy="0"/>
        </a:xfrm>
      </p:grpSpPr>
      <p:sp>
        <p:nvSpPr>
          <p:cNvPr id="379" name="Google Shape;379;p71"/>
          <p:cNvSpPr/>
          <p:nvPr/>
        </p:nvSpPr>
        <p:spPr>
          <a:xfrm>
            <a:off x="332184" y="1575197"/>
            <a:ext cx="994500" cy="9966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380" name="Google Shape;380;p71"/>
          <p:cNvSpPr/>
          <p:nvPr/>
        </p:nvSpPr>
        <p:spPr>
          <a:xfrm>
            <a:off x="2519728" y="1575197"/>
            <a:ext cx="994500" cy="9966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381" name="Google Shape;381;p71"/>
          <p:cNvSpPr/>
          <p:nvPr/>
        </p:nvSpPr>
        <p:spPr>
          <a:xfrm>
            <a:off x="4707272" y="1575197"/>
            <a:ext cx="994500" cy="9966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382" name="Google Shape;382;p71"/>
          <p:cNvSpPr/>
          <p:nvPr/>
        </p:nvSpPr>
        <p:spPr>
          <a:xfrm>
            <a:off x="6894816" y="1575197"/>
            <a:ext cx="994500" cy="9966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383" name="Google Shape;383;p71"/>
          <p:cNvSpPr txBox="1">
            <a:spLocks noGrp="1"/>
          </p:cNvSpPr>
          <p:nvPr>
            <p:ph type="body" idx="1"/>
          </p:nvPr>
        </p:nvSpPr>
        <p:spPr>
          <a:xfrm>
            <a:off x="332184" y="2743200"/>
            <a:ext cx="1920300" cy="1885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200"/>
              </a:spcBef>
              <a:spcAft>
                <a:spcPts val="20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384" name="Google Shape;384;p71"/>
          <p:cNvSpPr txBox="1">
            <a:spLocks noGrp="1"/>
          </p:cNvSpPr>
          <p:nvPr>
            <p:ph type="body" idx="2"/>
          </p:nvPr>
        </p:nvSpPr>
        <p:spPr>
          <a:xfrm>
            <a:off x="2519728" y="2743200"/>
            <a:ext cx="1920300" cy="1885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200"/>
              </a:spcBef>
              <a:spcAft>
                <a:spcPts val="20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385" name="Google Shape;385;p71"/>
          <p:cNvSpPr txBox="1">
            <a:spLocks noGrp="1"/>
          </p:cNvSpPr>
          <p:nvPr>
            <p:ph type="body" idx="3"/>
          </p:nvPr>
        </p:nvSpPr>
        <p:spPr>
          <a:xfrm>
            <a:off x="4707272" y="2743200"/>
            <a:ext cx="1920300" cy="1885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200"/>
              </a:spcBef>
              <a:spcAft>
                <a:spcPts val="20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386" name="Google Shape;386;p71"/>
          <p:cNvSpPr txBox="1">
            <a:spLocks noGrp="1"/>
          </p:cNvSpPr>
          <p:nvPr>
            <p:ph type="body" idx="4"/>
          </p:nvPr>
        </p:nvSpPr>
        <p:spPr>
          <a:xfrm>
            <a:off x="6894816" y="2743200"/>
            <a:ext cx="1920300" cy="1885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200"/>
              </a:spcBef>
              <a:spcAft>
                <a:spcPts val="20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387" name="Google Shape;387;p71"/>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388" name="Google Shape;388;p71"/>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600">
                <a:solidFill>
                  <a:schemeClr val="dk1"/>
                </a:solidFill>
                <a:latin typeface="Arial"/>
                <a:ea typeface="Arial"/>
                <a:cs typeface="Arial"/>
                <a:sym typeface="Arial"/>
              </a:defRPr>
            </a:lvl1pPr>
            <a:lvl2pPr marL="0" marR="0" lvl="1" indent="0" algn="r" rtl="0">
              <a:spcBef>
                <a:spcPts val="0"/>
              </a:spcBef>
              <a:buNone/>
              <a:defRPr sz="600">
                <a:solidFill>
                  <a:schemeClr val="dk1"/>
                </a:solidFill>
                <a:latin typeface="Arial"/>
                <a:ea typeface="Arial"/>
                <a:cs typeface="Arial"/>
                <a:sym typeface="Arial"/>
              </a:defRPr>
            </a:lvl2pPr>
            <a:lvl3pPr marL="0" marR="0" lvl="2" indent="0" algn="r" rtl="0">
              <a:spcBef>
                <a:spcPts val="0"/>
              </a:spcBef>
              <a:buNone/>
              <a:defRPr sz="600">
                <a:solidFill>
                  <a:schemeClr val="dk1"/>
                </a:solidFill>
                <a:latin typeface="Arial"/>
                <a:ea typeface="Arial"/>
                <a:cs typeface="Arial"/>
                <a:sym typeface="Arial"/>
              </a:defRPr>
            </a:lvl3pPr>
            <a:lvl4pPr marL="0" marR="0" lvl="3" indent="0" algn="r" rtl="0">
              <a:spcBef>
                <a:spcPts val="0"/>
              </a:spcBef>
              <a:buNone/>
              <a:defRPr sz="600">
                <a:solidFill>
                  <a:schemeClr val="dk1"/>
                </a:solidFill>
                <a:latin typeface="Arial"/>
                <a:ea typeface="Arial"/>
                <a:cs typeface="Arial"/>
                <a:sym typeface="Arial"/>
              </a:defRPr>
            </a:lvl4pPr>
            <a:lvl5pPr marL="0" marR="0" lvl="4" indent="0" algn="r" rtl="0">
              <a:spcBef>
                <a:spcPts val="0"/>
              </a:spcBef>
              <a:buNone/>
              <a:defRPr sz="600">
                <a:solidFill>
                  <a:schemeClr val="dk1"/>
                </a:solidFill>
                <a:latin typeface="Arial"/>
                <a:ea typeface="Arial"/>
                <a:cs typeface="Arial"/>
                <a:sym typeface="Arial"/>
              </a:defRPr>
            </a:lvl5pPr>
            <a:lvl6pPr marL="0" marR="0" lvl="5" indent="0" algn="r" rtl="0">
              <a:spcBef>
                <a:spcPts val="0"/>
              </a:spcBef>
              <a:buNone/>
              <a:defRPr sz="600">
                <a:solidFill>
                  <a:schemeClr val="dk1"/>
                </a:solidFill>
                <a:latin typeface="Arial"/>
                <a:ea typeface="Arial"/>
                <a:cs typeface="Arial"/>
                <a:sym typeface="Arial"/>
              </a:defRPr>
            </a:lvl6pPr>
            <a:lvl7pPr marL="0" marR="0" lvl="6" indent="0" algn="r" rtl="0">
              <a:spcBef>
                <a:spcPts val="0"/>
              </a:spcBef>
              <a:buNone/>
              <a:defRPr sz="600">
                <a:solidFill>
                  <a:schemeClr val="dk1"/>
                </a:solidFill>
                <a:latin typeface="Arial"/>
                <a:ea typeface="Arial"/>
                <a:cs typeface="Arial"/>
                <a:sym typeface="Arial"/>
              </a:defRPr>
            </a:lvl7pPr>
            <a:lvl8pPr marL="0" marR="0" lvl="7" indent="0" algn="r" rtl="0">
              <a:spcBef>
                <a:spcPts val="0"/>
              </a:spcBef>
              <a:buNone/>
              <a:defRPr sz="600">
                <a:solidFill>
                  <a:schemeClr val="dk1"/>
                </a:solidFill>
                <a:latin typeface="Arial"/>
                <a:ea typeface="Arial"/>
                <a:cs typeface="Arial"/>
                <a:sym typeface="Arial"/>
              </a:defRPr>
            </a:lvl8pPr>
            <a:lvl9pPr marL="0" marR="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Thank You Light">
  <p:cSld name="Thank You Light">
    <p:bg>
      <p:bgPr>
        <a:solidFill>
          <a:schemeClr val="lt1"/>
        </a:solidFill>
        <a:effectLst/>
      </p:bgPr>
    </p:bg>
    <p:spTree>
      <p:nvGrpSpPr>
        <p:cNvPr id="1" name="Shape 389"/>
        <p:cNvGrpSpPr/>
        <p:nvPr/>
      </p:nvGrpSpPr>
      <p:grpSpPr>
        <a:xfrm>
          <a:off x="0" y="0"/>
          <a:ext cx="0" cy="0"/>
          <a:chOff x="0" y="0"/>
          <a:chExt cx="0" cy="0"/>
        </a:xfrm>
      </p:grpSpPr>
      <p:sp>
        <p:nvSpPr>
          <p:cNvPr id="390" name="Google Shape;390;p72"/>
          <p:cNvSpPr/>
          <p:nvPr/>
        </p:nvSpPr>
        <p:spPr>
          <a:xfrm>
            <a:off x="0" y="3705640"/>
            <a:ext cx="9144000" cy="1437900"/>
          </a:xfrm>
          <a:prstGeom prst="rect">
            <a:avLst/>
          </a:prstGeom>
          <a:solidFill>
            <a:srgbClr val="F3F3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91" name="Google Shape;391;p72"/>
          <p:cNvSpPr txBox="1">
            <a:spLocks noGrp="1"/>
          </p:cNvSpPr>
          <p:nvPr>
            <p:ph type="ctrTitle"/>
          </p:nvPr>
        </p:nvSpPr>
        <p:spPr>
          <a:xfrm>
            <a:off x="332186" y="321469"/>
            <a:ext cx="4105500" cy="18216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392" name="Google Shape;392;p72"/>
          <p:cNvSpPr/>
          <p:nvPr/>
        </p:nvSpPr>
        <p:spPr>
          <a:xfrm>
            <a:off x="4000500" y="0"/>
            <a:ext cx="5143500" cy="5143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93" name="Google Shape;393;p72"/>
          <p:cNvSpPr txBox="1">
            <a:spLocks noGrp="1"/>
          </p:cNvSpPr>
          <p:nvPr>
            <p:ph type="body" idx="1"/>
          </p:nvPr>
        </p:nvSpPr>
        <p:spPr>
          <a:xfrm>
            <a:off x="332184" y="3944700"/>
            <a:ext cx="8479500" cy="1088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
        <p:nvSpPr>
          <p:cNvPr id="394" name="Google Shape;394;p72"/>
          <p:cNvSpPr/>
          <p:nvPr/>
        </p:nvSpPr>
        <p:spPr>
          <a:xfrm>
            <a:off x="4000500" y="0"/>
            <a:ext cx="5143500" cy="5143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Thank You Dark">
  <p:cSld name="Thank You Dark">
    <p:bg>
      <p:bgPr>
        <a:solidFill>
          <a:srgbClr val="1B1B1B"/>
        </a:solidFill>
        <a:effectLst/>
      </p:bgPr>
    </p:bg>
    <p:spTree>
      <p:nvGrpSpPr>
        <p:cNvPr id="1" name="Shape 395"/>
        <p:cNvGrpSpPr/>
        <p:nvPr/>
      </p:nvGrpSpPr>
      <p:grpSpPr>
        <a:xfrm>
          <a:off x="0" y="0"/>
          <a:ext cx="0" cy="0"/>
          <a:chOff x="0" y="0"/>
          <a:chExt cx="0" cy="0"/>
        </a:xfrm>
      </p:grpSpPr>
      <p:pic>
        <p:nvPicPr>
          <p:cNvPr id="396" name="Google Shape;396;p73"/>
          <p:cNvPicPr preferRelativeResize="0"/>
          <p:nvPr/>
        </p:nvPicPr>
        <p:blipFill rotWithShape="1">
          <a:blip r:embed="rId2">
            <a:alphaModFix/>
          </a:blip>
          <a:srcRect l="47565" r="16767"/>
          <a:stretch/>
        </p:blipFill>
        <p:spPr>
          <a:xfrm rot="5400000">
            <a:off x="5065572" y="-421492"/>
            <a:ext cx="2868337" cy="4523570"/>
          </a:xfrm>
          <a:prstGeom prst="rect">
            <a:avLst/>
          </a:prstGeom>
          <a:noFill/>
          <a:ln>
            <a:noFill/>
          </a:ln>
        </p:spPr>
      </p:pic>
      <p:sp>
        <p:nvSpPr>
          <p:cNvPr id="397" name="Google Shape;397;p73"/>
          <p:cNvSpPr/>
          <p:nvPr/>
        </p:nvSpPr>
        <p:spPr>
          <a:xfrm>
            <a:off x="0" y="3854006"/>
            <a:ext cx="9144000" cy="1289400"/>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98" name="Google Shape;398;p73"/>
          <p:cNvSpPr txBox="1">
            <a:spLocks noGrp="1"/>
          </p:cNvSpPr>
          <p:nvPr>
            <p:ph type="ctrTitle"/>
          </p:nvPr>
        </p:nvSpPr>
        <p:spPr>
          <a:xfrm>
            <a:off x="332186" y="321469"/>
            <a:ext cx="4105500" cy="18216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4100"/>
              <a:buFont typeface="Georgia"/>
              <a:buNone/>
              <a:defRPr sz="4100" b="0" i="0" u="none" strike="noStrike" cap="none">
                <a:solidFill>
                  <a:schemeClr val="lt1"/>
                </a:solidFill>
                <a:latin typeface="Georgia"/>
                <a:ea typeface="Georgia"/>
                <a:cs typeface="Georgia"/>
                <a:sym typeface="Georgi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399" name="Google Shape;399;p73"/>
          <p:cNvSpPr txBox="1">
            <a:spLocks noGrp="1"/>
          </p:cNvSpPr>
          <p:nvPr>
            <p:ph type="body" idx="1"/>
          </p:nvPr>
        </p:nvSpPr>
        <p:spPr>
          <a:xfrm>
            <a:off x="332184" y="3944700"/>
            <a:ext cx="8479500" cy="1088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matchingName="Title Slide Logo Shape Rose">
  <p:cSld name="Title Slide Logo Shape Rose">
    <p:spTree>
      <p:nvGrpSpPr>
        <p:cNvPr id="1" name="Shape 400"/>
        <p:cNvGrpSpPr/>
        <p:nvPr/>
      </p:nvGrpSpPr>
      <p:grpSpPr>
        <a:xfrm>
          <a:off x="0" y="0"/>
          <a:ext cx="0" cy="0"/>
          <a:chOff x="0" y="0"/>
          <a:chExt cx="0" cy="0"/>
        </a:xfrm>
      </p:grpSpPr>
      <p:grpSp>
        <p:nvGrpSpPr>
          <p:cNvPr id="401" name="Google Shape;401;p74"/>
          <p:cNvGrpSpPr/>
          <p:nvPr/>
        </p:nvGrpSpPr>
        <p:grpSpPr>
          <a:xfrm>
            <a:off x="0" y="0"/>
            <a:ext cx="6685577" cy="5143501"/>
            <a:chOff x="0" y="0"/>
            <a:chExt cx="8914102" cy="6858001"/>
          </a:xfrm>
        </p:grpSpPr>
        <p:sp>
          <p:nvSpPr>
            <p:cNvPr id="402" name="Google Shape;402;p74"/>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D9395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403" name="Google Shape;403;p74"/>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404" name="Google Shape;404;p74"/>
          <p:cNvSpPr txBox="1">
            <a:spLocks noGrp="1"/>
          </p:cNvSpPr>
          <p:nvPr>
            <p:ph type="ctrTitle"/>
          </p:nvPr>
        </p:nvSpPr>
        <p:spPr>
          <a:xfrm>
            <a:off x="332185" y="756889"/>
            <a:ext cx="3944100" cy="18150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lt1"/>
              </a:buClr>
              <a:buSzPts val="3800"/>
              <a:buFont typeface="Georgia"/>
              <a:buNone/>
              <a:defRPr sz="3800" b="0" i="0" u="none" strike="noStrike" cap="none">
                <a:solidFill>
                  <a:schemeClr val="lt1"/>
                </a:solidFill>
                <a:latin typeface="Georgia"/>
                <a:ea typeface="Georgia"/>
                <a:cs typeface="Georgia"/>
                <a:sym typeface="Georgi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405" name="Google Shape;405;p74"/>
          <p:cNvSpPr txBox="1">
            <a:spLocks noGrp="1"/>
          </p:cNvSpPr>
          <p:nvPr>
            <p:ph type="subTitle" idx="1"/>
          </p:nvPr>
        </p:nvSpPr>
        <p:spPr>
          <a:xfrm>
            <a:off x="332186" y="2811780"/>
            <a:ext cx="3944100" cy="4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Custom Layout 2">
  <p:cSld name="CUSTOM_1">
    <p:spTree>
      <p:nvGrpSpPr>
        <p:cNvPr id="1" name="Shape 406"/>
        <p:cNvGrpSpPr/>
        <p:nvPr/>
      </p:nvGrpSpPr>
      <p:grpSpPr>
        <a:xfrm>
          <a:off x="0" y="0"/>
          <a:ext cx="0" cy="0"/>
          <a:chOff x="0" y="0"/>
          <a:chExt cx="0" cy="0"/>
        </a:xfrm>
      </p:grpSpPr>
      <p:sp>
        <p:nvSpPr>
          <p:cNvPr id="407" name="Google Shape;407;p75"/>
          <p:cNvSpPr txBox="1">
            <a:spLocks noGrp="1"/>
          </p:cNvSpPr>
          <p:nvPr>
            <p:ph type="sldNum" idx="12"/>
          </p:nvPr>
        </p:nvSpPr>
        <p:spPr>
          <a:xfrm>
            <a:off x="6163867" y="4869180"/>
            <a:ext cx="2648100" cy="102900"/>
          </a:xfrm>
          <a:prstGeom prst="rect">
            <a:avLst/>
          </a:prstGeom>
        </p:spPr>
        <p:txBody>
          <a:bodyPr spcFirstLastPara="1" wrap="square" lIns="0" tIns="0" rIns="0" bIns="0" anchor="b" anchorCtr="0">
            <a:noAutofit/>
          </a:bodyPr>
          <a:lstStyle>
            <a:lvl1pPr lvl="0" rtl="0">
              <a:buClr>
                <a:srgbClr val="000000"/>
              </a:buClr>
              <a:buFont typeface="Arial"/>
              <a:buNone/>
              <a:defRPr/>
            </a:lvl1pPr>
            <a:lvl2pPr lvl="1" rtl="0">
              <a:buClr>
                <a:srgbClr val="000000"/>
              </a:buClr>
              <a:buFont typeface="Arial"/>
              <a:buNone/>
              <a:defRPr/>
            </a:lvl2pPr>
            <a:lvl3pPr lvl="2" rtl="0">
              <a:buClr>
                <a:srgbClr val="000000"/>
              </a:buClr>
              <a:buFont typeface="Arial"/>
              <a:buNone/>
              <a:defRPr/>
            </a:lvl3pPr>
            <a:lvl4pPr lvl="3" rtl="0">
              <a:buClr>
                <a:srgbClr val="000000"/>
              </a:buClr>
              <a:buFont typeface="Arial"/>
              <a:buNone/>
              <a:defRPr/>
            </a:lvl4pPr>
            <a:lvl5pPr lvl="4" rtl="0">
              <a:buClr>
                <a:srgbClr val="000000"/>
              </a:buClr>
              <a:buFont typeface="Arial"/>
              <a:buNone/>
              <a:defRPr/>
            </a:lvl5pPr>
            <a:lvl6pPr lvl="5" rtl="0">
              <a:buClr>
                <a:srgbClr val="000000"/>
              </a:buClr>
              <a:buFont typeface="Arial"/>
              <a:buNone/>
              <a:defRPr/>
            </a:lvl6pPr>
            <a:lvl7pPr lvl="6" rtl="0">
              <a:buClr>
                <a:srgbClr val="000000"/>
              </a:buClr>
              <a:buFont typeface="Arial"/>
              <a:buNone/>
              <a:defRPr/>
            </a:lvl7pPr>
            <a:lvl8pPr lvl="7" rtl="0">
              <a:buClr>
                <a:srgbClr val="000000"/>
              </a:buClr>
              <a:buFont typeface="Arial"/>
              <a:buNone/>
              <a:defRPr/>
            </a:lvl8pPr>
            <a:lvl9pPr lvl="8" rtl="0">
              <a:buClr>
                <a:srgbClr val="000000"/>
              </a:buClr>
              <a:buFont typeface="Arial"/>
              <a:buNone/>
              <a:defRPr/>
            </a:lvl9pPr>
          </a:lstStyle>
          <a:p>
            <a:pPr marL="0" lvl="0" indent="0" algn="r" rtl="0">
              <a:spcBef>
                <a:spcPts val="0"/>
              </a:spcBef>
              <a:spcAft>
                <a:spcPts val="0"/>
              </a:spcAft>
              <a:buNone/>
            </a:pPr>
            <a:fld id="{00000000-1234-1234-1234-123412341234}" type="slidenum">
              <a:rPr lang="en"/>
              <a:t>‹#›</a:t>
            </a:fld>
            <a:endParaRPr/>
          </a:p>
        </p:txBody>
      </p:sp>
      <p:sp>
        <p:nvSpPr>
          <p:cNvPr id="408" name="Google Shape;408;p75"/>
          <p:cNvSpPr/>
          <p:nvPr/>
        </p:nvSpPr>
        <p:spPr>
          <a:xfrm>
            <a:off x="0" y="3854006"/>
            <a:ext cx="9144000" cy="1289400"/>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409" name="Google Shape;409;p75"/>
          <p:cNvSpPr txBox="1">
            <a:spLocks noGrp="1"/>
          </p:cNvSpPr>
          <p:nvPr>
            <p:ph type="ctrTitle"/>
          </p:nvPr>
        </p:nvSpPr>
        <p:spPr>
          <a:xfrm>
            <a:off x="332186" y="321469"/>
            <a:ext cx="4105500" cy="1821600"/>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accent5"/>
              </a:buClr>
              <a:buSzPts val="4100"/>
              <a:buFont typeface="Georgia"/>
              <a:buNone/>
              <a:defRPr sz="4100" b="0" i="0" u="none" strike="noStrike" cap="none">
                <a:solidFill>
                  <a:schemeClr val="accent5"/>
                </a:solidFill>
                <a:latin typeface="Georgia"/>
                <a:ea typeface="Georgia"/>
                <a:cs typeface="Georgia"/>
                <a:sym typeface="Georgi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410" name="Google Shape;410;p75"/>
          <p:cNvSpPr txBox="1">
            <a:spLocks noGrp="1"/>
          </p:cNvSpPr>
          <p:nvPr>
            <p:ph type="body" idx="1"/>
          </p:nvPr>
        </p:nvSpPr>
        <p:spPr>
          <a:xfrm>
            <a:off x="332184" y="3944700"/>
            <a:ext cx="8479500" cy="1088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
        <p:nvSpPr>
          <p:cNvPr id="411" name="Google Shape;411;p75"/>
          <p:cNvSpPr txBox="1"/>
          <p:nvPr/>
        </p:nvSpPr>
        <p:spPr>
          <a:xfrm>
            <a:off x="332185" y="3300411"/>
            <a:ext cx="4105500" cy="255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900"/>
              <a:buFont typeface="Arial"/>
              <a:buNone/>
            </a:pPr>
            <a:r>
              <a:rPr lang="en" sz="900">
                <a:solidFill>
                  <a:schemeClr val="lt1"/>
                </a:solidFill>
                <a:latin typeface="Arial"/>
                <a:ea typeface="Arial"/>
                <a:cs typeface="Arial"/>
                <a:sym typeface="Arial"/>
              </a:rPr>
              <a:t>pwc.com</a:t>
            </a:r>
            <a:endParaRPr sz="900">
              <a:solidFill>
                <a:schemeClr val="lt1"/>
              </a:solidFill>
              <a:latin typeface="Arial"/>
              <a:ea typeface="Arial"/>
              <a:cs typeface="Arial"/>
              <a:sym typeface="Arial"/>
            </a:endParaRPr>
          </a:p>
        </p:txBody>
      </p:sp>
      <p:pic>
        <p:nvPicPr>
          <p:cNvPr id="412" name="Google Shape;412;p75"/>
          <p:cNvPicPr preferRelativeResize="0"/>
          <p:nvPr/>
        </p:nvPicPr>
        <p:blipFill rotWithShape="1">
          <a:blip r:embed="rId2">
            <a:alphaModFix/>
          </a:blip>
          <a:srcRect r="34640"/>
          <a:stretch/>
        </p:blipFill>
        <p:spPr>
          <a:xfrm rot="-5400000" flipH="1">
            <a:off x="5082937" y="-226500"/>
            <a:ext cx="2780100" cy="4165800"/>
          </a:xfrm>
          <a:prstGeom prst="rect">
            <a:avLst/>
          </a:prstGeom>
          <a:noFill/>
          <a:ln>
            <a:noFill/>
          </a:ln>
        </p:spPr>
      </p:pic>
      <p:sp>
        <p:nvSpPr>
          <p:cNvPr id="413" name="Google Shape;413;p75"/>
          <p:cNvSpPr/>
          <p:nvPr/>
        </p:nvSpPr>
        <p:spPr>
          <a:xfrm rot="10800000">
            <a:off x="4496533" y="2925536"/>
            <a:ext cx="345900" cy="345900"/>
          </a:xfrm>
          <a:prstGeom prst="rtTriangle">
            <a:avLst/>
          </a:prstGeom>
          <a:solidFill>
            <a:schemeClr val="accent5"/>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Full Content - Subtitle">
  <p:cSld name="Title and Full Content - Subtitle">
    <p:spTree>
      <p:nvGrpSpPr>
        <p:cNvPr id="1" name="Shape 414"/>
        <p:cNvGrpSpPr/>
        <p:nvPr/>
      </p:nvGrpSpPr>
      <p:grpSpPr>
        <a:xfrm>
          <a:off x="0" y="0"/>
          <a:ext cx="0" cy="0"/>
          <a:chOff x="0" y="0"/>
          <a:chExt cx="0" cy="0"/>
        </a:xfrm>
      </p:grpSpPr>
      <p:sp>
        <p:nvSpPr>
          <p:cNvPr id="415" name="Google Shape;415;p76"/>
          <p:cNvSpPr txBox="1">
            <a:spLocks noGrp="1"/>
          </p:cNvSpPr>
          <p:nvPr>
            <p:ph type="body" idx="1"/>
          </p:nvPr>
        </p:nvSpPr>
        <p:spPr>
          <a:xfrm>
            <a:off x="332185" y="1577579"/>
            <a:ext cx="84795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16" name="Google Shape;416;p76"/>
          <p:cNvSpPr txBox="1">
            <a:spLocks noGrp="1"/>
          </p:cNvSpPr>
          <p:nvPr>
            <p:ph type="title"/>
          </p:nvPr>
        </p:nvSpPr>
        <p:spPr>
          <a:xfrm>
            <a:off x="332185" y="322886"/>
            <a:ext cx="8479500" cy="377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417" name="Google Shape;417;p76"/>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600">
                <a:solidFill>
                  <a:schemeClr val="dk1"/>
                </a:solidFill>
                <a:latin typeface="Arial"/>
                <a:ea typeface="Arial"/>
                <a:cs typeface="Arial"/>
                <a:sym typeface="Arial"/>
              </a:defRPr>
            </a:lvl1pPr>
            <a:lvl2pPr marL="0" marR="0" lvl="1" indent="0" algn="r" rtl="0">
              <a:spcBef>
                <a:spcPts val="0"/>
              </a:spcBef>
              <a:buNone/>
              <a:defRPr sz="600">
                <a:solidFill>
                  <a:schemeClr val="dk1"/>
                </a:solidFill>
                <a:latin typeface="Arial"/>
                <a:ea typeface="Arial"/>
                <a:cs typeface="Arial"/>
                <a:sym typeface="Arial"/>
              </a:defRPr>
            </a:lvl2pPr>
            <a:lvl3pPr marL="0" marR="0" lvl="2" indent="0" algn="r" rtl="0">
              <a:spcBef>
                <a:spcPts val="0"/>
              </a:spcBef>
              <a:buNone/>
              <a:defRPr sz="600">
                <a:solidFill>
                  <a:schemeClr val="dk1"/>
                </a:solidFill>
                <a:latin typeface="Arial"/>
                <a:ea typeface="Arial"/>
                <a:cs typeface="Arial"/>
                <a:sym typeface="Arial"/>
              </a:defRPr>
            </a:lvl3pPr>
            <a:lvl4pPr marL="0" marR="0" lvl="3" indent="0" algn="r" rtl="0">
              <a:spcBef>
                <a:spcPts val="0"/>
              </a:spcBef>
              <a:buNone/>
              <a:defRPr sz="600">
                <a:solidFill>
                  <a:schemeClr val="dk1"/>
                </a:solidFill>
                <a:latin typeface="Arial"/>
                <a:ea typeface="Arial"/>
                <a:cs typeface="Arial"/>
                <a:sym typeface="Arial"/>
              </a:defRPr>
            </a:lvl4pPr>
            <a:lvl5pPr marL="0" marR="0" lvl="4" indent="0" algn="r" rtl="0">
              <a:spcBef>
                <a:spcPts val="0"/>
              </a:spcBef>
              <a:buNone/>
              <a:defRPr sz="600">
                <a:solidFill>
                  <a:schemeClr val="dk1"/>
                </a:solidFill>
                <a:latin typeface="Arial"/>
                <a:ea typeface="Arial"/>
                <a:cs typeface="Arial"/>
                <a:sym typeface="Arial"/>
              </a:defRPr>
            </a:lvl5pPr>
            <a:lvl6pPr marL="0" marR="0" lvl="5" indent="0" algn="r" rtl="0">
              <a:spcBef>
                <a:spcPts val="0"/>
              </a:spcBef>
              <a:buNone/>
              <a:defRPr sz="600">
                <a:solidFill>
                  <a:schemeClr val="dk1"/>
                </a:solidFill>
                <a:latin typeface="Arial"/>
                <a:ea typeface="Arial"/>
                <a:cs typeface="Arial"/>
                <a:sym typeface="Arial"/>
              </a:defRPr>
            </a:lvl6pPr>
            <a:lvl7pPr marL="0" marR="0" lvl="6" indent="0" algn="r" rtl="0">
              <a:spcBef>
                <a:spcPts val="0"/>
              </a:spcBef>
              <a:buNone/>
              <a:defRPr sz="600">
                <a:solidFill>
                  <a:schemeClr val="dk1"/>
                </a:solidFill>
                <a:latin typeface="Arial"/>
                <a:ea typeface="Arial"/>
                <a:cs typeface="Arial"/>
                <a:sym typeface="Arial"/>
              </a:defRPr>
            </a:lvl7pPr>
            <a:lvl8pPr marL="0" marR="0" lvl="7" indent="0" algn="r" rtl="0">
              <a:spcBef>
                <a:spcPts val="0"/>
              </a:spcBef>
              <a:buNone/>
              <a:defRPr sz="600">
                <a:solidFill>
                  <a:schemeClr val="dk1"/>
                </a:solidFill>
                <a:latin typeface="Arial"/>
                <a:ea typeface="Arial"/>
                <a:cs typeface="Arial"/>
                <a:sym typeface="Arial"/>
              </a:defRPr>
            </a:lvl8pPr>
            <a:lvl9pPr marL="0" marR="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18" name="Google Shape;418;p76"/>
          <p:cNvSpPr txBox="1">
            <a:spLocks noGrp="1"/>
          </p:cNvSpPr>
          <p:nvPr>
            <p:ph type="subTitle" idx="2"/>
          </p:nvPr>
        </p:nvSpPr>
        <p:spPr>
          <a:xfrm>
            <a:off x="332184" y="700075"/>
            <a:ext cx="8479500" cy="6645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One Column Content - Subtitle">
  <p:cSld name="One Column Content - Subtitle">
    <p:spTree>
      <p:nvGrpSpPr>
        <p:cNvPr id="1" name="Shape 419"/>
        <p:cNvGrpSpPr/>
        <p:nvPr/>
      </p:nvGrpSpPr>
      <p:grpSpPr>
        <a:xfrm>
          <a:off x="0" y="0"/>
          <a:ext cx="0" cy="0"/>
          <a:chOff x="0" y="0"/>
          <a:chExt cx="0" cy="0"/>
        </a:xfrm>
      </p:grpSpPr>
      <p:sp>
        <p:nvSpPr>
          <p:cNvPr id="420" name="Google Shape;420;p77"/>
          <p:cNvSpPr txBox="1">
            <a:spLocks noGrp="1"/>
          </p:cNvSpPr>
          <p:nvPr>
            <p:ph type="body" idx="1"/>
          </p:nvPr>
        </p:nvSpPr>
        <p:spPr>
          <a:xfrm>
            <a:off x="332186" y="1577579"/>
            <a:ext cx="2646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21" name="Google Shape;421;p77"/>
          <p:cNvSpPr txBox="1">
            <a:spLocks noGrp="1"/>
          </p:cNvSpPr>
          <p:nvPr>
            <p:ph type="title"/>
          </p:nvPr>
        </p:nvSpPr>
        <p:spPr>
          <a:xfrm>
            <a:off x="332185" y="322886"/>
            <a:ext cx="8479500" cy="377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422" name="Google Shape;422;p77"/>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600">
                <a:solidFill>
                  <a:schemeClr val="dk1"/>
                </a:solidFill>
                <a:latin typeface="Arial"/>
                <a:ea typeface="Arial"/>
                <a:cs typeface="Arial"/>
                <a:sym typeface="Arial"/>
              </a:defRPr>
            </a:lvl1pPr>
            <a:lvl2pPr marL="0" marR="0" lvl="1" indent="0" algn="r" rtl="0">
              <a:spcBef>
                <a:spcPts val="0"/>
              </a:spcBef>
              <a:buNone/>
              <a:defRPr sz="600">
                <a:solidFill>
                  <a:schemeClr val="dk1"/>
                </a:solidFill>
                <a:latin typeface="Arial"/>
                <a:ea typeface="Arial"/>
                <a:cs typeface="Arial"/>
                <a:sym typeface="Arial"/>
              </a:defRPr>
            </a:lvl2pPr>
            <a:lvl3pPr marL="0" marR="0" lvl="2" indent="0" algn="r" rtl="0">
              <a:spcBef>
                <a:spcPts val="0"/>
              </a:spcBef>
              <a:buNone/>
              <a:defRPr sz="600">
                <a:solidFill>
                  <a:schemeClr val="dk1"/>
                </a:solidFill>
                <a:latin typeface="Arial"/>
                <a:ea typeface="Arial"/>
                <a:cs typeface="Arial"/>
                <a:sym typeface="Arial"/>
              </a:defRPr>
            </a:lvl3pPr>
            <a:lvl4pPr marL="0" marR="0" lvl="3" indent="0" algn="r" rtl="0">
              <a:spcBef>
                <a:spcPts val="0"/>
              </a:spcBef>
              <a:buNone/>
              <a:defRPr sz="600">
                <a:solidFill>
                  <a:schemeClr val="dk1"/>
                </a:solidFill>
                <a:latin typeface="Arial"/>
                <a:ea typeface="Arial"/>
                <a:cs typeface="Arial"/>
                <a:sym typeface="Arial"/>
              </a:defRPr>
            </a:lvl4pPr>
            <a:lvl5pPr marL="0" marR="0" lvl="4" indent="0" algn="r" rtl="0">
              <a:spcBef>
                <a:spcPts val="0"/>
              </a:spcBef>
              <a:buNone/>
              <a:defRPr sz="600">
                <a:solidFill>
                  <a:schemeClr val="dk1"/>
                </a:solidFill>
                <a:latin typeface="Arial"/>
                <a:ea typeface="Arial"/>
                <a:cs typeface="Arial"/>
                <a:sym typeface="Arial"/>
              </a:defRPr>
            </a:lvl5pPr>
            <a:lvl6pPr marL="0" marR="0" lvl="5" indent="0" algn="r" rtl="0">
              <a:spcBef>
                <a:spcPts val="0"/>
              </a:spcBef>
              <a:buNone/>
              <a:defRPr sz="600">
                <a:solidFill>
                  <a:schemeClr val="dk1"/>
                </a:solidFill>
                <a:latin typeface="Arial"/>
                <a:ea typeface="Arial"/>
                <a:cs typeface="Arial"/>
                <a:sym typeface="Arial"/>
              </a:defRPr>
            </a:lvl6pPr>
            <a:lvl7pPr marL="0" marR="0" lvl="6" indent="0" algn="r" rtl="0">
              <a:spcBef>
                <a:spcPts val="0"/>
              </a:spcBef>
              <a:buNone/>
              <a:defRPr sz="600">
                <a:solidFill>
                  <a:schemeClr val="dk1"/>
                </a:solidFill>
                <a:latin typeface="Arial"/>
                <a:ea typeface="Arial"/>
                <a:cs typeface="Arial"/>
                <a:sym typeface="Arial"/>
              </a:defRPr>
            </a:lvl7pPr>
            <a:lvl8pPr marL="0" marR="0" lvl="7" indent="0" algn="r" rtl="0">
              <a:spcBef>
                <a:spcPts val="0"/>
              </a:spcBef>
              <a:buNone/>
              <a:defRPr sz="600">
                <a:solidFill>
                  <a:schemeClr val="dk1"/>
                </a:solidFill>
                <a:latin typeface="Arial"/>
                <a:ea typeface="Arial"/>
                <a:cs typeface="Arial"/>
                <a:sym typeface="Arial"/>
              </a:defRPr>
            </a:lvl8pPr>
            <a:lvl9pPr marL="0" marR="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23" name="Google Shape;423;p77"/>
          <p:cNvSpPr txBox="1">
            <a:spLocks noGrp="1"/>
          </p:cNvSpPr>
          <p:nvPr>
            <p:ph type="subTitle" idx="2"/>
          </p:nvPr>
        </p:nvSpPr>
        <p:spPr>
          <a:xfrm>
            <a:off x="332184" y="700075"/>
            <a:ext cx="8479500" cy="6645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wo Content - Subtitle">
  <p:cSld name="Two Content - Subtitle">
    <p:spTree>
      <p:nvGrpSpPr>
        <p:cNvPr id="1" name="Shape 424"/>
        <p:cNvGrpSpPr/>
        <p:nvPr/>
      </p:nvGrpSpPr>
      <p:grpSpPr>
        <a:xfrm>
          <a:off x="0" y="0"/>
          <a:ext cx="0" cy="0"/>
          <a:chOff x="0" y="0"/>
          <a:chExt cx="0" cy="0"/>
        </a:xfrm>
      </p:grpSpPr>
      <p:sp>
        <p:nvSpPr>
          <p:cNvPr id="425" name="Google Shape;425;p78"/>
          <p:cNvSpPr txBox="1">
            <a:spLocks noGrp="1"/>
          </p:cNvSpPr>
          <p:nvPr>
            <p:ph type="body" idx="1"/>
          </p:nvPr>
        </p:nvSpPr>
        <p:spPr>
          <a:xfrm>
            <a:off x="332185" y="1577579"/>
            <a:ext cx="41055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26" name="Google Shape;426;p78"/>
          <p:cNvSpPr txBox="1">
            <a:spLocks noGrp="1"/>
          </p:cNvSpPr>
          <p:nvPr>
            <p:ph type="body" idx="2"/>
          </p:nvPr>
        </p:nvSpPr>
        <p:spPr>
          <a:xfrm>
            <a:off x="4706541" y="1577578"/>
            <a:ext cx="41055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27" name="Google Shape;427;p78"/>
          <p:cNvSpPr txBox="1">
            <a:spLocks noGrp="1"/>
          </p:cNvSpPr>
          <p:nvPr>
            <p:ph type="title"/>
          </p:nvPr>
        </p:nvSpPr>
        <p:spPr>
          <a:xfrm>
            <a:off x="332185" y="322886"/>
            <a:ext cx="8479500" cy="377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428" name="Google Shape;428;p78"/>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600">
                <a:solidFill>
                  <a:schemeClr val="dk1"/>
                </a:solidFill>
                <a:latin typeface="Arial"/>
                <a:ea typeface="Arial"/>
                <a:cs typeface="Arial"/>
                <a:sym typeface="Arial"/>
              </a:defRPr>
            </a:lvl1pPr>
            <a:lvl2pPr marL="0" marR="0" lvl="1" indent="0" algn="r" rtl="0">
              <a:spcBef>
                <a:spcPts val="0"/>
              </a:spcBef>
              <a:buNone/>
              <a:defRPr sz="600">
                <a:solidFill>
                  <a:schemeClr val="dk1"/>
                </a:solidFill>
                <a:latin typeface="Arial"/>
                <a:ea typeface="Arial"/>
                <a:cs typeface="Arial"/>
                <a:sym typeface="Arial"/>
              </a:defRPr>
            </a:lvl2pPr>
            <a:lvl3pPr marL="0" marR="0" lvl="2" indent="0" algn="r" rtl="0">
              <a:spcBef>
                <a:spcPts val="0"/>
              </a:spcBef>
              <a:buNone/>
              <a:defRPr sz="600">
                <a:solidFill>
                  <a:schemeClr val="dk1"/>
                </a:solidFill>
                <a:latin typeface="Arial"/>
                <a:ea typeface="Arial"/>
                <a:cs typeface="Arial"/>
                <a:sym typeface="Arial"/>
              </a:defRPr>
            </a:lvl3pPr>
            <a:lvl4pPr marL="0" marR="0" lvl="3" indent="0" algn="r" rtl="0">
              <a:spcBef>
                <a:spcPts val="0"/>
              </a:spcBef>
              <a:buNone/>
              <a:defRPr sz="600">
                <a:solidFill>
                  <a:schemeClr val="dk1"/>
                </a:solidFill>
                <a:latin typeface="Arial"/>
                <a:ea typeface="Arial"/>
                <a:cs typeface="Arial"/>
                <a:sym typeface="Arial"/>
              </a:defRPr>
            </a:lvl4pPr>
            <a:lvl5pPr marL="0" marR="0" lvl="4" indent="0" algn="r" rtl="0">
              <a:spcBef>
                <a:spcPts val="0"/>
              </a:spcBef>
              <a:buNone/>
              <a:defRPr sz="600">
                <a:solidFill>
                  <a:schemeClr val="dk1"/>
                </a:solidFill>
                <a:latin typeface="Arial"/>
                <a:ea typeface="Arial"/>
                <a:cs typeface="Arial"/>
                <a:sym typeface="Arial"/>
              </a:defRPr>
            </a:lvl5pPr>
            <a:lvl6pPr marL="0" marR="0" lvl="5" indent="0" algn="r" rtl="0">
              <a:spcBef>
                <a:spcPts val="0"/>
              </a:spcBef>
              <a:buNone/>
              <a:defRPr sz="600">
                <a:solidFill>
                  <a:schemeClr val="dk1"/>
                </a:solidFill>
                <a:latin typeface="Arial"/>
                <a:ea typeface="Arial"/>
                <a:cs typeface="Arial"/>
                <a:sym typeface="Arial"/>
              </a:defRPr>
            </a:lvl6pPr>
            <a:lvl7pPr marL="0" marR="0" lvl="6" indent="0" algn="r" rtl="0">
              <a:spcBef>
                <a:spcPts val="0"/>
              </a:spcBef>
              <a:buNone/>
              <a:defRPr sz="600">
                <a:solidFill>
                  <a:schemeClr val="dk1"/>
                </a:solidFill>
                <a:latin typeface="Arial"/>
                <a:ea typeface="Arial"/>
                <a:cs typeface="Arial"/>
                <a:sym typeface="Arial"/>
              </a:defRPr>
            </a:lvl7pPr>
            <a:lvl8pPr marL="0" marR="0" lvl="7" indent="0" algn="r" rtl="0">
              <a:spcBef>
                <a:spcPts val="0"/>
              </a:spcBef>
              <a:buNone/>
              <a:defRPr sz="600">
                <a:solidFill>
                  <a:schemeClr val="dk1"/>
                </a:solidFill>
                <a:latin typeface="Arial"/>
                <a:ea typeface="Arial"/>
                <a:cs typeface="Arial"/>
                <a:sym typeface="Arial"/>
              </a:defRPr>
            </a:lvl8pPr>
            <a:lvl9pPr marL="0" marR="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29" name="Google Shape;429;p78"/>
          <p:cNvSpPr txBox="1">
            <a:spLocks noGrp="1"/>
          </p:cNvSpPr>
          <p:nvPr>
            <p:ph type="subTitle" idx="3"/>
          </p:nvPr>
        </p:nvSpPr>
        <p:spPr>
          <a:xfrm>
            <a:off x="332184" y="700075"/>
            <a:ext cx="8479500" cy="6645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Content and Image - Subtitle">
  <p:cSld name="Content and Image - Subtitle">
    <p:spTree>
      <p:nvGrpSpPr>
        <p:cNvPr id="1" name="Shape 430"/>
        <p:cNvGrpSpPr/>
        <p:nvPr/>
      </p:nvGrpSpPr>
      <p:grpSpPr>
        <a:xfrm>
          <a:off x="0" y="0"/>
          <a:ext cx="0" cy="0"/>
          <a:chOff x="0" y="0"/>
          <a:chExt cx="0" cy="0"/>
        </a:xfrm>
      </p:grpSpPr>
      <p:sp>
        <p:nvSpPr>
          <p:cNvPr id="431" name="Google Shape;431;p79"/>
          <p:cNvSpPr/>
          <p:nvPr/>
        </p:nvSpPr>
        <p:spPr>
          <a:xfrm>
            <a:off x="4572000" y="0"/>
            <a:ext cx="4572000" cy="51435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432" name="Google Shape;432;p79"/>
          <p:cNvSpPr txBox="1">
            <a:spLocks noGrp="1"/>
          </p:cNvSpPr>
          <p:nvPr>
            <p:ph type="body" idx="1"/>
          </p:nvPr>
        </p:nvSpPr>
        <p:spPr>
          <a:xfrm>
            <a:off x="332185" y="1577579"/>
            <a:ext cx="39885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33" name="Google Shape;433;p79"/>
          <p:cNvSpPr txBox="1">
            <a:spLocks noGrp="1"/>
          </p:cNvSpPr>
          <p:nvPr>
            <p:ph type="title"/>
          </p:nvPr>
        </p:nvSpPr>
        <p:spPr>
          <a:xfrm>
            <a:off x="332186" y="322886"/>
            <a:ext cx="3988500" cy="377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434" name="Google Shape;434;p79"/>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600">
                <a:solidFill>
                  <a:schemeClr val="lt1"/>
                </a:solidFill>
                <a:latin typeface="Arial"/>
                <a:ea typeface="Arial"/>
                <a:cs typeface="Arial"/>
                <a:sym typeface="Arial"/>
              </a:defRPr>
            </a:lvl1pPr>
            <a:lvl2pPr marL="0" marR="0" lvl="1" indent="0" algn="r" rtl="0">
              <a:spcBef>
                <a:spcPts val="0"/>
              </a:spcBef>
              <a:buNone/>
              <a:defRPr sz="600">
                <a:solidFill>
                  <a:schemeClr val="lt1"/>
                </a:solidFill>
                <a:latin typeface="Arial"/>
                <a:ea typeface="Arial"/>
                <a:cs typeface="Arial"/>
                <a:sym typeface="Arial"/>
              </a:defRPr>
            </a:lvl2pPr>
            <a:lvl3pPr marL="0" marR="0" lvl="2" indent="0" algn="r" rtl="0">
              <a:spcBef>
                <a:spcPts val="0"/>
              </a:spcBef>
              <a:buNone/>
              <a:defRPr sz="600">
                <a:solidFill>
                  <a:schemeClr val="lt1"/>
                </a:solidFill>
                <a:latin typeface="Arial"/>
                <a:ea typeface="Arial"/>
                <a:cs typeface="Arial"/>
                <a:sym typeface="Arial"/>
              </a:defRPr>
            </a:lvl3pPr>
            <a:lvl4pPr marL="0" marR="0" lvl="3" indent="0" algn="r" rtl="0">
              <a:spcBef>
                <a:spcPts val="0"/>
              </a:spcBef>
              <a:buNone/>
              <a:defRPr sz="600">
                <a:solidFill>
                  <a:schemeClr val="lt1"/>
                </a:solidFill>
                <a:latin typeface="Arial"/>
                <a:ea typeface="Arial"/>
                <a:cs typeface="Arial"/>
                <a:sym typeface="Arial"/>
              </a:defRPr>
            </a:lvl4pPr>
            <a:lvl5pPr marL="0" marR="0" lvl="4" indent="0" algn="r" rtl="0">
              <a:spcBef>
                <a:spcPts val="0"/>
              </a:spcBef>
              <a:buNone/>
              <a:defRPr sz="600">
                <a:solidFill>
                  <a:schemeClr val="lt1"/>
                </a:solidFill>
                <a:latin typeface="Arial"/>
                <a:ea typeface="Arial"/>
                <a:cs typeface="Arial"/>
                <a:sym typeface="Arial"/>
              </a:defRPr>
            </a:lvl5pPr>
            <a:lvl6pPr marL="0" marR="0" lvl="5" indent="0" algn="r" rtl="0">
              <a:spcBef>
                <a:spcPts val="0"/>
              </a:spcBef>
              <a:buNone/>
              <a:defRPr sz="600">
                <a:solidFill>
                  <a:schemeClr val="lt1"/>
                </a:solidFill>
                <a:latin typeface="Arial"/>
                <a:ea typeface="Arial"/>
                <a:cs typeface="Arial"/>
                <a:sym typeface="Arial"/>
              </a:defRPr>
            </a:lvl6pPr>
            <a:lvl7pPr marL="0" marR="0" lvl="6" indent="0" algn="r" rtl="0">
              <a:spcBef>
                <a:spcPts val="0"/>
              </a:spcBef>
              <a:buNone/>
              <a:defRPr sz="600">
                <a:solidFill>
                  <a:schemeClr val="lt1"/>
                </a:solidFill>
                <a:latin typeface="Arial"/>
                <a:ea typeface="Arial"/>
                <a:cs typeface="Arial"/>
                <a:sym typeface="Arial"/>
              </a:defRPr>
            </a:lvl7pPr>
            <a:lvl8pPr marL="0" marR="0" lvl="7" indent="0" algn="r" rtl="0">
              <a:spcBef>
                <a:spcPts val="0"/>
              </a:spcBef>
              <a:buNone/>
              <a:defRPr sz="600">
                <a:solidFill>
                  <a:schemeClr val="lt1"/>
                </a:solidFill>
                <a:latin typeface="Arial"/>
                <a:ea typeface="Arial"/>
                <a:cs typeface="Arial"/>
                <a:sym typeface="Arial"/>
              </a:defRPr>
            </a:lvl8pPr>
            <a:lvl9pPr marL="0" marR="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35" name="Google Shape;435;p79"/>
          <p:cNvSpPr txBox="1">
            <a:spLocks noGrp="1"/>
          </p:cNvSpPr>
          <p:nvPr>
            <p:ph type="subTitle" idx="2"/>
          </p:nvPr>
        </p:nvSpPr>
        <p:spPr>
          <a:xfrm>
            <a:off x="332184" y="700075"/>
            <a:ext cx="3988500" cy="6645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hree Content - Subtitle">
  <p:cSld name="Three Content - Subtitle">
    <p:spTree>
      <p:nvGrpSpPr>
        <p:cNvPr id="1" name="Shape 436"/>
        <p:cNvGrpSpPr/>
        <p:nvPr/>
      </p:nvGrpSpPr>
      <p:grpSpPr>
        <a:xfrm>
          <a:off x="0" y="0"/>
          <a:ext cx="0" cy="0"/>
          <a:chOff x="0" y="0"/>
          <a:chExt cx="0" cy="0"/>
        </a:xfrm>
      </p:grpSpPr>
      <p:sp>
        <p:nvSpPr>
          <p:cNvPr id="437" name="Google Shape;437;p80"/>
          <p:cNvSpPr txBox="1">
            <a:spLocks noGrp="1"/>
          </p:cNvSpPr>
          <p:nvPr>
            <p:ph type="body" idx="1"/>
          </p:nvPr>
        </p:nvSpPr>
        <p:spPr>
          <a:xfrm>
            <a:off x="332185" y="1577579"/>
            <a:ext cx="2646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38" name="Google Shape;438;p80"/>
          <p:cNvSpPr txBox="1">
            <a:spLocks noGrp="1"/>
          </p:cNvSpPr>
          <p:nvPr>
            <p:ph type="body" idx="2"/>
          </p:nvPr>
        </p:nvSpPr>
        <p:spPr>
          <a:xfrm>
            <a:off x="3249216" y="1577579"/>
            <a:ext cx="2646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39" name="Google Shape;439;p80"/>
          <p:cNvSpPr txBox="1">
            <a:spLocks noGrp="1"/>
          </p:cNvSpPr>
          <p:nvPr>
            <p:ph type="body" idx="3"/>
          </p:nvPr>
        </p:nvSpPr>
        <p:spPr>
          <a:xfrm>
            <a:off x="6165057" y="1577579"/>
            <a:ext cx="2646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40" name="Google Shape;440;p80"/>
          <p:cNvSpPr txBox="1">
            <a:spLocks noGrp="1"/>
          </p:cNvSpPr>
          <p:nvPr>
            <p:ph type="title"/>
          </p:nvPr>
        </p:nvSpPr>
        <p:spPr>
          <a:xfrm>
            <a:off x="332185" y="322886"/>
            <a:ext cx="8479500" cy="377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441" name="Google Shape;441;p80"/>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600">
                <a:solidFill>
                  <a:schemeClr val="dk1"/>
                </a:solidFill>
                <a:latin typeface="Arial"/>
                <a:ea typeface="Arial"/>
                <a:cs typeface="Arial"/>
                <a:sym typeface="Arial"/>
              </a:defRPr>
            </a:lvl1pPr>
            <a:lvl2pPr marL="0" marR="0" lvl="1" indent="0" algn="r" rtl="0">
              <a:spcBef>
                <a:spcPts val="0"/>
              </a:spcBef>
              <a:buNone/>
              <a:defRPr sz="600">
                <a:solidFill>
                  <a:schemeClr val="dk1"/>
                </a:solidFill>
                <a:latin typeface="Arial"/>
                <a:ea typeface="Arial"/>
                <a:cs typeface="Arial"/>
                <a:sym typeface="Arial"/>
              </a:defRPr>
            </a:lvl2pPr>
            <a:lvl3pPr marL="0" marR="0" lvl="2" indent="0" algn="r" rtl="0">
              <a:spcBef>
                <a:spcPts val="0"/>
              </a:spcBef>
              <a:buNone/>
              <a:defRPr sz="600">
                <a:solidFill>
                  <a:schemeClr val="dk1"/>
                </a:solidFill>
                <a:latin typeface="Arial"/>
                <a:ea typeface="Arial"/>
                <a:cs typeface="Arial"/>
                <a:sym typeface="Arial"/>
              </a:defRPr>
            </a:lvl3pPr>
            <a:lvl4pPr marL="0" marR="0" lvl="3" indent="0" algn="r" rtl="0">
              <a:spcBef>
                <a:spcPts val="0"/>
              </a:spcBef>
              <a:buNone/>
              <a:defRPr sz="600">
                <a:solidFill>
                  <a:schemeClr val="dk1"/>
                </a:solidFill>
                <a:latin typeface="Arial"/>
                <a:ea typeface="Arial"/>
                <a:cs typeface="Arial"/>
                <a:sym typeface="Arial"/>
              </a:defRPr>
            </a:lvl4pPr>
            <a:lvl5pPr marL="0" marR="0" lvl="4" indent="0" algn="r" rtl="0">
              <a:spcBef>
                <a:spcPts val="0"/>
              </a:spcBef>
              <a:buNone/>
              <a:defRPr sz="600">
                <a:solidFill>
                  <a:schemeClr val="dk1"/>
                </a:solidFill>
                <a:latin typeface="Arial"/>
                <a:ea typeface="Arial"/>
                <a:cs typeface="Arial"/>
                <a:sym typeface="Arial"/>
              </a:defRPr>
            </a:lvl5pPr>
            <a:lvl6pPr marL="0" marR="0" lvl="5" indent="0" algn="r" rtl="0">
              <a:spcBef>
                <a:spcPts val="0"/>
              </a:spcBef>
              <a:buNone/>
              <a:defRPr sz="600">
                <a:solidFill>
                  <a:schemeClr val="dk1"/>
                </a:solidFill>
                <a:latin typeface="Arial"/>
                <a:ea typeface="Arial"/>
                <a:cs typeface="Arial"/>
                <a:sym typeface="Arial"/>
              </a:defRPr>
            </a:lvl6pPr>
            <a:lvl7pPr marL="0" marR="0" lvl="6" indent="0" algn="r" rtl="0">
              <a:spcBef>
                <a:spcPts val="0"/>
              </a:spcBef>
              <a:buNone/>
              <a:defRPr sz="600">
                <a:solidFill>
                  <a:schemeClr val="dk1"/>
                </a:solidFill>
                <a:latin typeface="Arial"/>
                <a:ea typeface="Arial"/>
                <a:cs typeface="Arial"/>
                <a:sym typeface="Arial"/>
              </a:defRPr>
            </a:lvl7pPr>
            <a:lvl8pPr marL="0" marR="0" lvl="7" indent="0" algn="r" rtl="0">
              <a:spcBef>
                <a:spcPts val="0"/>
              </a:spcBef>
              <a:buNone/>
              <a:defRPr sz="600">
                <a:solidFill>
                  <a:schemeClr val="dk1"/>
                </a:solidFill>
                <a:latin typeface="Arial"/>
                <a:ea typeface="Arial"/>
                <a:cs typeface="Arial"/>
                <a:sym typeface="Arial"/>
              </a:defRPr>
            </a:lvl8pPr>
            <a:lvl9pPr marL="0" marR="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42" name="Google Shape;442;p80"/>
          <p:cNvSpPr txBox="1">
            <a:spLocks noGrp="1"/>
          </p:cNvSpPr>
          <p:nvPr>
            <p:ph type="subTitle" idx="4"/>
          </p:nvPr>
        </p:nvSpPr>
        <p:spPr>
          <a:xfrm>
            <a:off x="332184" y="700075"/>
            <a:ext cx="8479500" cy="6645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Four Content - Subtitle">
  <p:cSld name="Four Content - Subtitle">
    <p:spTree>
      <p:nvGrpSpPr>
        <p:cNvPr id="1" name="Shape 443"/>
        <p:cNvGrpSpPr/>
        <p:nvPr/>
      </p:nvGrpSpPr>
      <p:grpSpPr>
        <a:xfrm>
          <a:off x="0" y="0"/>
          <a:ext cx="0" cy="0"/>
          <a:chOff x="0" y="0"/>
          <a:chExt cx="0" cy="0"/>
        </a:xfrm>
      </p:grpSpPr>
      <p:sp>
        <p:nvSpPr>
          <p:cNvPr id="444" name="Google Shape;444;p81"/>
          <p:cNvSpPr txBox="1">
            <a:spLocks noGrp="1"/>
          </p:cNvSpPr>
          <p:nvPr>
            <p:ph type="body" idx="1"/>
          </p:nvPr>
        </p:nvSpPr>
        <p:spPr>
          <a:xfrm>
            <a:off x="332185" y="1577579"/>
            <a:ext cx="19170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45" name="Google Shape;445;p81"/>
          <p:cNvSpPr txBox="1">
            <a:spLocks noGrp="1"/>
          </p:cNvSpPr>
          <p:nvPr>
            <p:ph type="body" idx="2"/>
          </p:nvPr>
        </p:nvSpPr>
        <p:spPr>
          <a:xfrm>
            <a:off x="2520460" y="1577579"/>
            <a:ext cx="19170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46" name="Google Shape;446;p81"/>
          <p:cNvSpPr txBox="1">
            <a:spLocks noGrp="1"/>
          </p:cNvSpPr>
          <p:nvPr>
            <p:ph type="body" idx="3"/>
          </p:nvPr>
        </p:nvSpPr>
        <p:spPr>
          <a:xfrm>
            <a:off x="4706541" y="1577579"/>
            <a:ext cx="19170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47" name="Google Shape;447;p81"/>
          <p:cNvSpPr txBox="1">
            <a:spLocks noGrp="1"/>
          </p:cNvSpPr>
          <p:nvPr>
            <p:ph type="body" idx="4"/>
          </p:nvPr>
        </p:nvSpPr>
        <p:spPr>
          <a:xfrm>
            <a:off x="6892622" y="1577579"/>
            <a:ext cx="19170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48" name="Google Shape;448;p81"/>
          <p:cNvSpPr txBox="1">
            <a:spLocks noGrp="1"/>
          </p:cNvSpPr>
          <p:nvPr>
            <p:ph type="title"/>
          </p:nvPr>
        </p:nvSpPr>
        <p:spPr>
          <a:xfrm>
            <a:off x="332185" y="322886"/>
            <a:ext cx="8479500" cy="377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449" name="Google Shape;449;p81"/>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600">
                <a:solidFill>
                  <a:schemeClr val="dk1"/>
                </a:solidFill>
                <a:latin typeface="Arial"/>
                <a:ea typeface="Arial"/>
                <a:cs typeface="Arial"/>
                <a:sym typeface="Arial"/>
              </a:defRPr>
            </a:lvl1pPr>
            <a:lvl2pPr marL="0" marR="0" lvl="1" indent="0" algn="r" rtl="0">
              <a:spcBef>
                <a:spcPts val="0"/>
              </a:spcBef>
              <a:buNone/>
              <a:defRPr sz="600">
                <a:solidFill>
                  <a:schemeClr val="dk1"/>
                </a:solidFill>
                <a:latin typeface="Arial"/>
                <a:ea typeface="Arial"/>
                <a:cs typeface="Arial"/>
                <a:sym typeface="Arial"/>
              </a:defRPr>
            </a:lvl2pPr>
            <a:lvl3pPr marL="0" marR="0" lvl="2" indent="0" algn="r" rtl="0">
              <a:spcBef>
                <a:spcPts val="0"/>
              </a:spcBef>
              <a:buNone/>
              <a:defRPr sz="600">
                <a:solidFill>
                  <a:schemeClr val="dk1"/>
                </a:solidFill>
                <a:latin typeface="Arial"/>
                <a:ea typeface="Arial"/>
                <a:cs typeface="Arial"/>
                <a:sym typeface="Arial"/>
              </a:defRPr>
            </a:lvl3pPr>
            <a:lvl4pPr marL="0" marR="0" lvl="3" indent="0" algn="r" rtl="0">
              <a:spcBef>
                <a:spcPts val="0"/>
              </a:spcBef>
              <a:buNone/>
              <a:defRPr sz="600">
                <a:solidFill>
                  <a:schemeClr val="dk1"/>
                </a:solidFill>
                <a:latin typeface="Arial"/>
                <a:ea typeface="Arial"/>
                <a:cs typeface="Arial"/>
                <a:sym typeface="Arial"/>
              </a:defRPr>
            </a:lvl4pPr>
            <a:lvl5pPr marL="0" marR="0" lvl="4" indent="0" algn="r" rtl="0">
              <a:spcBef>
                <a:spcPts val="0"/>
              </a:spcBef>
              <a:buNone/>
              <a:defRPr sz="600">
                <a:solidFill>
                  <a:schemeClr val="dk1"/>
                </a:solidFill>
                <a:latin typeface="Arial"/>
                <a:ea typeface="Arial"/>
                <a:cs typeface="Arial"/>
                <a:sym typeface="Arial"/>
              </a:defRPr>
            </a:lvl5pPr>
            <a:lvl6pPr marL="0" marR="0" lvl="5" indent="0" algn="r" rtl="0">
              <a:spcBef>
                <a:spcPts val="0"/>
              </a:spcBef>
              <a:buNone/>
              <a:defRPr sz="600">
                <a:solidFill>
                  <a:schemeClr val="dk1"/>
                </a:solidFill>
                <a:latin typeface="Arial"/>
                <a:ea typeface="Arial"/>
                <a:cs typeface="Arial"/>
                <a:sym typeface="Arial"/>
              </a:defRPr>
            </a:lvl6pPr>
            <a:lvl7pPr marL="0" marR="0" lvl="6" indent="0" algn="r" rtl="0">
              <a:spcBef>
                <a:spcPts val="0"/>
              </a:spcBef>
              <a:buNone/>
              <a:defRPr sz="600">
                <a:solidFill>
                  <a:schemeClr val="dk1"/>
                </a:solidFill>
                <a:latin typeface="Arial"/>
                <a:ea typeface="Arial"/>
                <a:cs typeface="Arial"/>
                <a:sym typeface="Arial"/>
              </a:defRPr>
            </a:lvl7pPr>
            <a:lvl8pPr marL="0" marR="0" lvl="7" indent="0" algn="r" rtl="0">
              <a:spcBef>
                <a:spcPts val="0"/>
              </a:spcBef>
              <a:buNone/>
              <a:defRPr sz="600">
                <a:solidFill>
                  <a:schemeClr val="dk1"/>
                </a:solidFill>
                <a:latin typeface="Arial"/>
                <a:ea typeface="Arial"/>
                <a:cs typeface="Arial"/>
                <a:sym typeface="Arial"/>
              </a:defRPr>
            </a:lvl8pPr>
            <a:lvl9pPr marL="0" marR="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50" name="Google Shape;450;p81"/>
          <p:cNvSpPr txBox="1">
            <a:spLocks noGrp="1"/>
          </p:cNvSpPr>
          <p:nvPr>
            <p:ph type="subTitle" idx="5"/>
          </p:nvPr>
        </p:nvSpPr>
        <p:spPr>
          <a:xfrm>
            <a:off x="332184" y="700075"/>
            <a:ext cx="8479500" cy="6645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Five Content - Subtitle">
  <p:cSld name="Five Content - Subtitle">
    <p:spTree>
      <p:nvGrpSpPr>
        <p:cNvPr id="1" name="Shape 451"/>
        <p:cNvGrpSpPr/>
        <p:nvPr/>
      </p:nvGrpSpPr>
      <p:grpSpPr>
        <a:xfrm>
          <a:off x="0" y="0"/>
          <a:ext cx="0" cy="0"/>
          <a:chOff x="0" y="0"/>
          <a:chExt cx="0" cy="0"/>
        </a:xfrm>
      </p:grpSpPr>
      <p:sp>
        <p:nvSpPr>
          <p:cNvPr id="452" name="Google Shape;452;p82"/>
          <p:cNvSpPr txBox="1">
            <a:spLocks noGrp="1"/>
          </p:cNvSpPr>
          <p:nvPr>
            <p:ph type="body" idx="1"/>
          </p:nvPr>
        </p:nvSpPr>
        <p:spPr>
          <a:xfrm>
            <a:off x="332185" y="1577579"/>
            <a:ext cx="1479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53" name="Google Shape;453;p82"/>
          <p:cNvSpPr txBox="1">
            <a:spLocks noGrp="1"/>
          </p:cNvSpPr>
          <p:nvPr>
            <p:ph type="body" idx="2"/>
          </p:nvPr>
        </p:nvSpPr>
        <p:spPr>
          <a:xfrm>
            <a:off x="2082784" y="1577579"/>
            <a:ext cx="1479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54" name="Google Shape;454;p82"/>
          <p:cNvSpPr txBox="1">
            <a:spLocks noGrp="1"/>
          </p:cNvSpPr>
          <p:nvPr>
            <p:ph type="body" idx="3"/>
          </p:nvPr>
        </p:nvSpPr>
        <p:spPr>
          <a:xfrm>
            <a:off x="3833383" y="1577579"/>
            <a:ext cx="1479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55" name="Google Shape;455;p82"/>
          <p:cNvSpPr txBox="1">
            <a:spLocks noGrp="1"/>
          </p:cNvSpPr>
          <p:nvPr>
            <p:ph type="body" idx="4"/>
          </p:nvPr>
        </p:nvSpPr>
        <p:spPr>
          <a:xfrm>
            <a:off x="5583982" y="1577579"/>
            <a:ext cx="1479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56" name="Google Shape;456;p82"/>
          <p:cNvSpPr txBox="1">
            <a:spLocks noGrp="1"/>
          </p:cNvSpPr>
          <p:nvPr>
            <p:ph type="body" idx="5"/>
          </p:nvPr>
        </p:nvSpPr>
        <p:spPr>
          <a:xfrm>
            <a:off x="7334582" y="1577579"/>
            <a:ext cx="1479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57" name="Google Shape;457;p82"/>
          <p:cNvSpPr txBox="1">
            <a:spLocks noGrp="1"/>
          </p:cNvSpPr>
          <p:nvPr>
            <p:ph type="title"/>
          </p:nvPr>
        </p:nvSpPr>
        <p:spPr>
          <a:xfrm>
            <a:off x="332185" y="322886"/>
            <a:ext cx="8479500" cy="377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458" name="Google Shape;458;p82"/>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600">
                <a:solidFill>
                  <a:schemeClr val="dk1"/>
                </a:solidFill>
                <a:latin typeface="Arial"/>
                <a:ea typeface="Arial"/>
                <a:cs typeface="Arial"/>
                <a:sym typeface="Arial"/>
              </a:defRPr>
            </a:lvl1pPr>
            <a:lvl2pPr marL="0" marR="0" lvl="1" indent="0" algn="r" rtl="0">
              <a:spcBef>
                <a:spcPts val="0"/>
              </a:spcBef>
              <a:buNone/>
              <a:defRPr sz="600">
                <a:solidFill>
                  <a:schemeClr val="dk1"/>
                </a:solidFill>
                <a:latin typeface="Arial"/>
                <a:ea typeface="Arial"/>
                <a:cs typeface="Arial"/>
                <a:sym typeface="Arial"/>
              </a:defRPr>
            </a:lvl2pPr>
            <a:lvl3pPr marL="0" marR="0" lvl="2" indent="0" algn="r" rtl="0">
              <a:spcBef>
                <a:spcPts val="0"/>
              </a:spcBef>
              <a:buNone/>
              <a:defRPr sz="600">
                <a:solidFill>
                  <a:schemeClr val="dk1"/>
                </a:solidFill>
                <a:latin typeface="Arial"/>
                <a:ea typeface="Arial"/>
                <a:cs typeface="Arial"/>
                <a:sym typeface="Arial"/>
              </a:defRPr>
            </a:lvl3pPr>
            <a:lvl4pPr marL="0" marR="0" lvl="3" indent="0" algn="r" rtl="0">
              <a:spcBef>
                <a:spcPts val="0"/>
              </a:spcBef>
              <a:buNone/>
              <a:defRPr sz="600">
                <a:solidFill>
                  <a:schemeClr val="dk1"/>
                </a:solidFill>
                <a:latin typeface="Arial"/>
                <a:ea typeface="Arial"/>
                <a:cs typeface="Arial"/>
                <a:sym typeface="Arial"/>
              </a:defRPr>
            </a:lvl4pPr>
            <a:lvl5pPr marL="0" marR="0" lvl="4" indent="0" algn="r" rtl="0">
              <a:spcBef>
                <a:spcPts val="0"/>
              </a:spcBef>
              <a:buNone/>
              <a:defRPr sz="600">
                <a:solidFill>
                  <a:schemeClr val="dk1"/>
                </a:solidFill>
                <a:latin typeface="Arial"/>
                <a:ea typeface="Arial"/>
                <a:cs typeface="Arial"/>
                <a:sym typeface="Arial"/>
              </a:defRPr>
            </a:lvl5pPr>
            <a:lvl6pPr marL="0" marR="0" lvl="5" indent="0" algn="r" rtl="0">
              <a:spcBef>
                <a:spcPts val="0"/>
              </a:spcBef>
              <a:buNone/>
              <a:defRPr sz="600">
                <a:solidFill>
                  <a:schemeClr val="dk1"/>
                </a:solidFill>
                <a:latin typeface="Arial"/>
                <a:ea typeface="Arial"/>
                <a:cs typeface="Arial"/>
                <a:sym typeface="Arial"/>
              </a:defRPr>
            </a:lvl6pPr>
            <a:lvl7pPr marL="0" marR="0" lvl="6" indent="0" algn="r" rtl="0">
              <a:spcBef>
                <a:spcPts val="0"/>
              </a:spcBef>
              <a:buNone/>
              <a:defRPr sz="600">
                <a:solidFill>
                  <a:schemeClr val="dk1"/>
                </a:solidFill>
                <a:latin typeface="Arial"/>
                <a:ea typeface="Arial"/>
                <a:cs typeface="Arial"/>
                <a:sym typeface="Arial"/>
              </a:defRPr>
            </a:lvl7pPr>
            <a:lvl8pPr marL="0" marR="0" lvl="7" indent="0" algn="r" rtl="0">
              <a:spcBef>
                <a:spcPts val="0"/>
              </a:spcBef>
              <a:buNone/>
              <a:defRPr sz="600">
                <a:solidFill>
                  <a:schemeClr val="dk1"/>
                </a:solidFill>
                <a:latin typeface="Arial"/>
                <a:ea typeface="Arial"/>
                <a:cs typeface="Arial"/>
                <a:sym typeface="Arial"/>
              </a:defRPr>
            </a:lvl8pPr>
            <a:lvl9pPr marL="0" marR="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59" name="Google Shape;459;p82"/>
          <p:cNvSpPr txBox="1">
            <a:spLocks noGrp="1"/>
          </p:cNvSpPr>
          <p:nvPr>
            <p:ph type="subTitle" idx="6"/>
          </p:nvPr>
        </p:nvSpPr>
        <p:spPr>
          <a:xfrm>
            <a:off x="332184" y="700075"/>
            <a:ext cx="8479500" cy="6645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hree Images - Subtitle">
  <p:cSld name="Three Images - Subtitle">
    <p:spTree>
      <p:nvGrpSpPr>
        <p:cNvPr id="1" name="Shape 460"/>
        <p:cNvGrpSpPr/>
        <p:nvPr/>
      </p:nvGrpSpPr>
      <p:grpSpPr>
        <a:xfrm>
          <a:off x="0" y="0"/>
          <a:ext cx="0" cy="0"/>
          <a:chOff x="0" y="0"/>
          <a:chExt cx="0" cy="0"/>
        </a:xfrm>
      </p:grpSpPr>
      <p:sp>
        <p:nvSpPr>
          <p:cNvPr id="461" name="Google Shape;461;p83"/>
          <p:cNvSpPr/>
          <p:nvPr/>
        </p:nvSpPr>
        <p:spPr>
          <a:xfrm>
            <a:off x="332183" y="1575197"/>
            <a:ext cx="2646600" cy="22632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462" name="Google Shape;462;p83"/>
          <p:cNvSpPr/>
          <p:nvPr/>
        </p:nvSpPr>
        <p:spPr>
          <a:xfrm>
            <a:off x="3248620" y="1575197"/>
            <a:ext cx="2646600" cy="22632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463" name="Google Shape;463;p83"/>
          <p:cNvSpPr/>
          <p:nvPr/>
        </p:nvSpPr>
        <p:spPr>
          <a:xfrm>
            <a:off x="6165056" y="1575197"/>
            <a:ext cx="2646600" cy="22632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464" name="Google Shape;464;p83"/>
          <p:cNvSpPr txBox="1">
            <a:spLocks noGrp="1"/>
          </p:cNvSpPr>
          <p:nvPr>
            <p:ph type="body" idx="1"/>
          </p:nvPr>
        </p:nvSpPr>
        <p:spPr>
          <a:xfrm>
            <a:off x="332185" y="3960019"/>
            <a:ext cx="2646600" cy="6693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65" name="Google Shape;465;p83"/>
          <p:cNvSpPr txBox="1">
            <a:spLocks noGrp="1"/>
          </p:cNvSpPr>
          <p:nvPr>
            <p:ph type="body" idx="2"/>
          </p:nvPr>
        </p:nvSpPr>
        <p:spPr>
          <a:xfrm>
            <a:off x="3248621" y="3960019"/>
            <a:ext cx="2646600" cy="6693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66" name="Google Shape;466;p83"/>
          <p:cNvSpPr txBox="1">
            <a:spLocks noGrp="1"/>
          </p:cNvSpPr>
          <p:nvPr>
            <p:ph type="body" idx="3"/>
          </p:nvPr>
        </p:nvSpPr>
        <p:spPr>
          <a:xfrm>
            <a:off x="6165057" y="3960019"/>
            <a:ext cx="2646600" cy="6693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67" name="Google Shape;467;p83"/>
          <p:cNvSpPr txBox="1">
            <a:spLocks noGrp="1"/>
          </p:cNvSpPr>
          <p:nvPr>
            <p:ph type="title"/>
          </p:nvPr>
        </p:nvSpPr>
        <p:spPr>
          <a:xfrm>
            <a:off x="332185" y="322886"/>
            <a:ext cx="8479500" cy="377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468" name="Google Shape;468;p83"/>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600">
                <a:solidFill>
                  <a:schemeClr val="dk1"/>
                </a:solidFill>
                <a:latin typeface="Arial"/>
                <a:ea typeface="Arial"/>
                <a:cs typeface="Arial"/>
                <a:sym typeface="Arial"/>
              </a:defRPr>
            </a:lvl1pPr>
            <a:lvl2pPr marL="0" marR="0" lvl="1" indent="0" algn="r" rtl="0">
              <a:spcBef>
                <a:spcPts val="0"/>
              </a:spcBef>
              <a:buNone/>
              <a:defRPr sz="600">
                <a:solidFill>
                  <a:schemeClr val="dk1"/>
                </a:solidFill>
                <a:latin typeface="Arial"/>
                <a:ea typeface="Arial"/>
                <a:cs typeface="Arial"/>
                <a:sym typeface="Arial"/>
              </a:defRPr>
            </a:lvl2pPr>
            <a:lvl3pPr marL="0" marR="0" lvl="2" indent="0" algn="r" rtl="0">
              <a:spcBef>
                <a:spcPts val="0"/>
              </a:spcBef>
              <a:buNone/>
              <a:defRPr sz="600">
                <a:solidFill>
                  <a:schemeClr val="dk1"/>
                </a:solidFill>
                <a:latin typeface="Arial"/>
                <a:ea typeface="Arial"/>
                <a:cs typeface="Arial"/>
                <a:sym typeface="Arial"/>
              </a:defRPr>
            </a:lvl3pPr>
            <a:lvl4pPr marL="0" marR="0" lvl="3" indent="0" algn="r" rtl="0">
              <a:spcBef>
                <a:spcPts val="0"/>
              </a:spcBef>
              <a:buNone/>
              <a:defRPr sz="600">
                <a:solidFill>
                  <a:schemeClr val="dk1"/>
                </a:solidFill>
                <a:latin typeface="Arial"/>
                <a:ea typeface="Arial"/>
                <a:cs typeface="Arial"/>
                <a:sym typeface="Arial"/>
              </a:defRPr>
            </a:lvl4pPr>
            <a:lvl5pPr marL="0" marR="0" lvl="4" indent="0" algn="r" rtl="0">
              <a:spcBef>
                <a:spcPts val="0"/>
              </a:spcBef>
              <a:buNone/>
              <a:defRPr sz="600">
                <a:solidFill>
                  <a:schemeClr val="dk1"/>
                </a:solidFill>
                <a:latin typeface="Arial"/>
                <a:ea typeface="Arial"/>
                <a:cs typeface="Arial"/>
                <a:sym typeface="Arial"/>
              </a:defRPr>
            </a:lvl5pPr>
            <a:lvl6pPr marL="0" marR="0" lvl="5" indent="0" algn="r" rtl="0">
              <a:spcBef>
                <a:spcPts val="0"/>
              </a:spcBef>
              <a:buNone/>
              <a:defRPr sz="600">
                <a:solidFill>
                  <a:schemeClr val="dk1"/>
                </a:solidFill>
                <a:latin typeface="Arial"/>
                <a:ea typeface="Arial"/>
                <a:cs typeface="Arial"/>
                <a:sym typeface="Arial"/>
              </a:defRPr>
            </a:lvl6pPr>
            <a:lvl7pPr marL="0" marR="0" lvl="6" indent="0" algn="r" rtl="0">
              <a:spcBef>
                <a:spcPts val="0"/>
              </a:spcBef>
              <a:buNone/>
              <a:defRPr sz="600">
                <a:solidFill>
                  <a:schemeClr val="dk1"/>
                </a:solidFill>
                <a:latin typeface="Arial"/>
                <a:ea typeface="Arial"/>
                <a:cs typeface="Arial"/>
                <a:sym typeface="Arial"/>
              </a:defRPr>
            </a:lvl7pPr>
            <a:lvl8pPr marL="0" marR="0" lvl="7" indent="0" algn="r" rtl="0">
              <a:spcBef>
                <a:spcPts val="0"/>
              </a:spcBef>
              <a:buNone/>
              <a:defRPr sz="600">
                <a:solidFill>
                  <a:schemeClr val="dk1"/>
                </a:solidFill>
                <a:latin typeface="Arial"/>
                <a:ea typeface="Arial"/>
                <a:cs typeface="Arial"/>
                <a:sym typeface="Arial"/>
              </a:defRPr>
            </a:lvl8pPr>
            <a:lvl9pPr marL="0" marR="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69" name="Google Shape;469;p83"/>
          <p:cNvSpPr txBox="1">
            <a:spLocks noGrp="1"/>
          </p:cNvSpPr>
          <p:nvPr>
            <p:ph type="subTitle" idx="4"/>
          </p:nvPr>
        </p:nvSpPr>
        <p:spPr>
          <a:xfrm>
            <a:off x="332184" y="700075"/>
            <a:ext cx="8479500" cy="6645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Four Text Boxes for Icons - Subtitle">
  <p:cSld name="Four Text Boxes for Icons - Subtitle">
    <p:spTree>
      <p:nvGrpSpPr>
        <p:cNvPr id="1" name="Shape 470"/>
        <p:cNvGrpSpPr/>
        <p:nvPr/>
      </p:nvGrpSpPr>
      <p:grpSpPr>
        <a:xfrm>
          <a:off x="0" y="0"/>
          <a:ext cx="0" cy="0"/>
          <a:chOff x="0" y="0"/>
          <a:chExt cx="0" cy="0"/>
        </a:xfrm>
      </p:grpSpPr>
      <p:sp>
        <p:nvSpPr>
          <p:cNvPr id="471" name="Google Shape;471;p84"/>
          <p:cNvSpPr txBox="1">
            <a:spLocks noGrp="1"/>
          </p:cNvSpPr>
          <p:nvPr>
            <p:ph type="body" idx="1"/>
          </p:nvPr>
        </p:nvSpPr>
        <p:spPr>
          <a:xfrm>
            <a:off x="332185" y="2571750"/>
            <a:ext cx="1920300" cy="20574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72" name="Google Shape;472;p84"/>
          <p:cNvSpPr txBox="1">
            <a:spLocks noGrp="1"/>
          </p:cNvSpPr>
          <p:nvPr>
            <p:ph type="body" idx="2"/>
          </p:nvPr>
        </p:nvSpPr>
        <p:spPr>
          <a:xfrm>
            <a:off x="2518649" y="2571750"/>
            <a:ext cx="1920300" cy="20574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73" name="Google Shape;473;p84"/>
          <p:cNvSpPr txBox="1">
            <a:spLocks noGrp="1"/>
          </p:cNvSpPr>
          <p:nvPr>
            <p:ph type="body" idx="3"/>
          </p:nvPr>
        </p:nvSpPr>
        <p:spPr>
          <a:xfrm>
            <a:off x="4705112" y="2571750"/>
            <a:ext cx="1920300" cy="20574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74" name="Google Shape;474;p84"/>
          <p:cNvSpPr txBox="1">
            <a:spLocks noGrp="1"/>
          </p:cNvSpPr>
          <p:nvPr>
            <p:ph type="body" idx="4"/>
          </p:nvPr>
        </p:nvSpPr>
        <p:spPr>
          <a:xfrm>
            <a:off x="6891575" y="2571750"/>
            <a:ext cx="1920300" cy="20574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75" name="Google Shape;475;p84"/>
          <p:cNvSpPr txBox="1">
            <a:spLocks noGrp="1"/>
          </p:cNvSpPr>
          <p:nvPr>
            <p:ph type="title"/>
          </p:nvPr>
        </p:nvSpPr>
        <p:spPr>
          <a:xfrm>
            <a:off x="332185" y="322886"/>
            <a:ext cx="8479500" cy="377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476" name="Google Shape;476;p84"/>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600">
                <a:solidFill>
                  <a:schemeClr val="dk1"/>
                </a:solidFill>
                <a:latin typeface="Arial"/>
                <a:ea typeface="Arial"/>
                <a:cs typeface="Arial"/>
                <a:sym typeface="Arial"/>
              </a:defRPr>
            </a:lvl1pPr>
            <a:lvl2pPr marL="0" marR="0" lvl="1" indent="0" algn="r" rtl="0">
              <a:spcBef>
                <a:spcPts val="0"/>
              </a:spcBef>
              <a:buNone/>
              <a:defRPr sz="600">
                <a:solidFill>
                  <a:schemeClr val="dk1"/>
                </a:solidFill>
                <a:latin typeface="Arial"/>
                <a:ea typeface="Arial"/>
                <a:cs typeface="Arial"/>
                <a:sym typeface="Arial"/>
              </a:defRPr>
            </a:lvl2pPr>
            <a:lvl3pPr marL="0" marR="0" lvl="2" indent="0" algn="r" rtl="0">
              <a:spcBef>
                <a:spcPts val="0"/>
              </a:spcBef>
              <a:buNone/>
              <a:defRPr sz="600">
                <a:solidFill>
                  <a:schemeClr val="dk1"/>
                </a:solidFill>
                <a:latin typeface="Arial"/>
                <a:ea typeface="Arial"/>
                <a:cs typeface="Arial"/>
                <a:sym typeface="Arial"/>
              </a:defRPr>
            </a:lvl3pPr>
            <a:lvl4pPr marL="0" marR="0" lvl="3" indent="0" algn="r" rtl="0">
              <a:spcBef>
                <a:spcPts val="0"/>
              </a:spcBef>
              <a:buNone/>
              <a:defRPr sz="600">
                <a:solidFill>
                  <a:schemeClr val="dk1"/>
                </a:solidFill>
                <a:latin typeface="Arial"/>
                <a:ea typeface="Arial"/>
                <a:cs typeface="Arial"/>
                <a:sym typeface="Arial"/>
              </a:defRPr>
            </a:lvl4pPr>
            <a:lvl5pPr marL="0" marR="0" lvl="4" indent="0" algn="r" rtl="0">
              <a:spcBef>
                <a:spcPts val="0"/>
              </a:spcBef>
              <a:buNone/>
              <a:defRPr sz="600">
                <a:solidFill>
                  <a:schemeClr val="dk1"/>
                </a:solidFill>
                <a:latin typeface="Arial"/>
                <a:ea typeface="Arial"/>
                <a:cs typeface="Arial"/>
                <a:sym typeface="Arial"/>
              </a:defRPr>
            </a:lvl5pPr>
            <a:lvl6pPr marL="0" marR="0" lvl="5" indent="0" algn="r" rtl="0">
              <a:spcBef>
                <a:spcPts val="0"/>
              </a:spcBef>
              <a:buNone/>
              <a:defRPr sz="600">
                <a:solidFill>
                  <a:schemeClr val="dk1"/>
                </a:solidFill>
                <a:latin typeface="Arial"/>
                <a:ea typeface="Arial"/>
                <a:cs typeface="Arial"/>
                <a:sym typeface="Arial"/>
              </a:defRPr>
            </a:lvl6pPr>
            <a:lvl7pPr marL="0" marR="0" lvl="6" indent="0" algn="r" rtl="0">
              <a:spcBef>
                <a:spcPts val="0"/>
              </a:spcBef>
              <a:buNone/>
              <a:defRPr sz="600">
                <a:solidFill>
                  <a:schemeClr val="dk1"/>
                </a:solidFill>
                <a:latin typeface="Arial"/>
                <a:ea typeface="Arial"/>
                <a:cs typeface="Arial"/>
                <a:sym typeface="Arial"/>
              </a:defRPr>
            </a:lvl7pPr>
            <a:lvl8pPr marL="0" marR="0" lvl="7" indent="0" algn="r" rtl="0">
              <a:spcBef>
                <a:spcPts val="0"/>
              </a:spcBef>
              <a:buNone/>
              <a:defRPr sz="600">
                <a:solidFill>
                  <a:schemeClr val="dk1"/>
                </a:solidFill>
                <a:latin typeface="Arial"/>
                <a:ea typeface="Arial"/>
                <a:cs typeface="Arial"/>
                <a:sym typeface="Arial"/>
              </a:defRPr>
            </a:lvl8pPr>
            <a:lvl9pPr marL="0" marR="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77" name="Google Shape;477;p84"/>
          <p:cNvSpPr txBox="1">
            <a:spLocks noGrp="1"/>
          </p:cNvSpPr>
          <p:nvPr>
            <p:ph type="subTitle" idx="5"/>
          </p:nvPr>
        </p:nvSpPr>
        <p:spPr>
          <a:xfrm>
            <a:off x="332184" y="700075"/>
            <a:ext cx="8479500" cy="6645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Four Team Images - Subtitle">
  <p:cSld name="Four Team Images - Subtitle">
    <p:spTree>
      <p:nvGrpSpPr>
        <p:cNvPr id="1" name="Shape 478"/>
        <p:cNvGrpSpPr/>
        <p:nvPr/>
      </p:nvGrpSpPr>
      <p:grpSpPr>
        <a:xfrm>
          <a:off x="0" y="0"/>
          <a:ext cx="0" cy="0"/>
          <a:chOff x="0" y="0"/>
          <a:chExt cx="0" cy="0"/>
        </a:xfrm>
      </p:grpSpPr>
      <p:sp>
        <p:nvSpPr>
          <p:cNvPr id="479" name="Google Shape;479;p85"/>
          <p:cNvSpPr/>
          <p:nvPr/>
        </p:nvSpPr>
        <p:spPr>
          <a:xfrm>
            <a:off x="332184" y="1575197"/>
            <a:ext cx="994500" cy="9966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480" name="Google Shape;480;p85"/>
          <p:cNvSpPr/>
          <p:nvPr/>
        </p:nvSpPr>
        <p:spPr>
          <a:xfrm>
            <a:off x="2519728" y="1575197"/>
            <a:ext cx="994500" cy="9966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481" name="Google Shape;481;p85"/>
          <p:cNvSpPr/>
          <p:nvPr/>
        </p:nvSpPr>
        <p:spPr>
          <a:xfrm>
            <a:off x="4707272" y="1575197"/>
            <a:ext cx="994500" cy="9966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482" name="Google Shape;482;p85"/>
          <p:cNvSpPr/>
          <p:nvPr/>
        </p:nvSpPr>
        <p:spPr>
          <a:xfrm>
            <a:off x="6894816" y="1575197"/>
            <a:ext cx="994500" cy="9966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a:solidFill>
                <a:schemeClr val="lt1"/>
              </a:solidFill>
              <a:latin typeface="Arial"/>
              <a:ea typeface="Arial"/>
              <a:cs typeface="Arial"/>
              <a:sym typeface="Arial"/>
            </a:endParaRPr>
          </a:p>
        </p:txBody>
      </p:sp>
      <p:sp>
        <p:nvSpPr>
          <p:cNvPr id="483" name="Google Shape;483;p85"/>
          <p:cNvSpPr txBox="1">
            <a:spLocks noGrp="1"/>
          </p:cNvSpPr>
          <p:nvPr>
            <p:ph type="body" idx="1"/>
          </p:nvPr>
        </p:nvSpPr>
        <p:spPr>
          <a:xfrm>
            <a:off x="332184" y="2743200"/>
            <a:ext cx="1920300" cy="1885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200"/>
              </a:spcBef>
              <a:spcAft>
                <a:spcPts val="20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484" name="Google Shape;484;p85"/>
          <p:cNvSpPr txBox="1">
            <a:spLocks noGrp="1"/>
          </p:cNvSpPr>
          <p:nvPr>
            <p:ph type="body" idx="2"/>
          </p:nvPr>
        </p:nvSpPr>
        <p:spPr>
          <a:xfrm>
            <a:off x="2518648" y="2743200"/>
            <a:ext cx="1920300" cy="1885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200"/>
              </a:spcBef>
              <a:spcAft>
                <a:spcPts val="20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485" name="Google Shape;485;p85"/>
          <p:cNvSpPr txBox="1">
            <a:spLocks noGrp="1"/>
          </p:cNvSpPr>
          <p:nvPr>
            <p:ph type="body" idx="3"/>
          </p:nvPr>
        </p:nvSpPr>
        <p:spPr>
          <a:xfrm>
            <a:off x="4705112" y="2743200"/>
            <a:ext cx="1920300" cy="1885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200"/>
              </a:spcBef>
              <a:spcAft>
                <a:spcPts val="20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486" name="Google Shape;486;p85"/>
          <p:cNvSpPr txBox="1">
            <a:spLocks noGrp="1"/>
          </p:cNvSpPr>
          <p:nvPr>
            <p:ph type="body" idx="4"/>
          </p:nvPr>
        </p:nvSpPr>
        <p:spPr>
          <a:xfrm>
            <a:off x="6891575" y="2743200"/>
            <a:ext cx="1920300" cy="1885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200"/>
              </a:spcBef>
              <a:spcAft>
                <a:spcPts val="20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487" name="Google Shape;487;p85"/>
          <p:cNvSpPr txBox="1">
            <a:spLocks noGrp="1"/>
          </p:cNvSpPr>
          <p:nvPr>
            <p:ph type="title"/>
          </p:nvPr>
        </p:nvSpPr>
        <p:spPr>
          <a:xfrm>
            <a:off x="332185" y="322886"/>
            <a:ext cx="8479500" cy="377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488" name="Google Shape;488;p85"/>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600">
                <a:solidFill>
                  <a:schemeClr val="dk1"/>
                </a:solidFill>
                <a:latin typeface="Arial"/>
                <a:ea typeface="Arial"/>
                <a:cs typeface="Arial"/>
                <a:sym typeface="Arial"/>
              </a:defRPr>
            </a:lvl1pPr>
            <a:lvl2pPr marL="0" marR="0" lvl="1" indent="0" algn="r" rtl="0">
              <a:spcBef>
                <a:spcPts val="0"/>
              </a:spcBef>
              <a:buNone/>
              <a:defRPr sz="600">
                <a:solidFill>
                  <a:schemeClr val="dk1"/>
                </a:solidFill>
                <a:latin typeface="Arial"/>
                <a:ea typeface="Arial"/>
                <a:cs typeface="Arial"/>
                <a:sym typeface="Arial"/>
              </a:defRPr>
            </a:lvl2pPr>
            <a:lvl3pPr marL="0" marR="0" lvl="2" indent="0" algn="r" rtl="0">
              <a:spcBef>
                <a:spcPts val="0"/>
              </a:spcBef>
              <a:buNone/>
              <a:defRPr sz="600">
                <a:solidFill>
                  <a:schemeClr val="dk1"/>
                </a:solidFill>
                <a:latin typeface="Arial"/>
                <a:ea typeface="Arial"/>
                <a:cs typeface="Arial"/>
                <a:sym typeface="Arial"/>
              </a:defRPr>
            </a:lvl3pPr>
            <a:lvl4pPr marL="0" marR="0" lvl="3" indent="0" algn="r" rtl="0">
              <a:spcBef>
                <a:spcPts val="0"/>
              </a:spcBef>
              <a:buNone/>
              <a:defRPr sz="600">
                <a:solidFill>
                  <a:schemeClr val="dk1"/>
                </a:solidFill>
                <a:latin typeface="Arial"/>
                <a:ea typeface="Arial"/>
                <a:cs typeface="Arial"/>
                <a:sym typeface="Arial"/>
              </a:defRPr>
            </a:lvl4pPr>
            <a:lvl5pPr marL="0" marR="0" lvl="4" indent="0" algn="r" rtl="0">
              <a:spcBef>
                <a:spcPts val="0"/>
              </a:spcBef>
              <a:buNone/>
              <a:defRPr sz="600">
                <a:solidFill>
                  <a:schemeClr val="dk1"/>
                </a:solidFill>
                <a:latin typeface="Arial"/>
                <a:ea typeface="Arial"/>
                <a:cs typeface="Arial"/>
                <a:sym typeface="Arial"/>
              </a:defRPr>
            </a:lvl5pPr>
            <a:lvl6pPr marL="0" marR="0" lvl="5" indent="0" algn="r" rtl="0">
              <a:spcBef>
                <a:spcPts val="0"/>
              </a:spcBef>
              <a:buNone/>
              <a:defRPr sz="600">
                <a:solidFill>
                  <a:schemeClr val="dk1"/>
                </a:solidFill>
                <a:latin typeface="Arial"/>
                <a:ea typeface="Arial"/>
                <a:cs typeface="Arial"/>
                <a:sym typeface="Arial"/>
              </a:defRPr>
            </a:lvl6pPr>
            <a:lvl7pPr marL="0" marR="0" lvl="6" indent="0" algn="r" rtl="0">
              <a:spcBef>
                <a:spcPts val="0"/>
              </a:spcBef>
              <a:buNone/>
              <a:defRPr sz="600">
                <a:solidFill>
                  <a:schemeClr val="dk1"/>
                </a:solidFill>
                <a:latin typeface="Arial"/>
                <a:ea typeface="Arial"/>
                <a:cs typeface="Arial"/>
                <a:sym typeface="Arial"/>
              </a:defRPr>
            </a:lvl7pPr>
            <a:lvl8pPr marL="0" marR="0" lvl="7" indent="0" algn="r" rtl="0">
              <a:spcBef>
                <a:spcPts val="0"/>
              </a:spcBef>
              <a:buNone/>
              <a:defRPr sz="600">
                <a:solidFill>
                  <a:schemeClr val="dk1"/>
                </a:solidFill>
                <a:latin typeface="Arial"/>
                <a:ea typeface="Arial"/>
                <a:cs typeface="Arial"/>
                <a:sym typeface="Arial"/>
              </a:defRPr>
            </a:lvl8pPr>
            <a:lvl9pPr marL="0" marR="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89" name="Google Shape;489;p85"/>
          <p:cNvSpPr txBox="1">
            <a:spLocks noGrp="1"/>
          </p:cNvSpPr>
          <p:nvPr>
            <p:ph type="subTitle" idx="5"/>
          </p:nvPr>
        </p:nvSpPr>
        <p:spPr>
          <a:xfrm>
            <a:off x="332184" y="700075"/>
            <a:ext cx="8479500" cy="6645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One Column Chart - Subtitle">
  <p:cSld name="One Column Chart - Subtitle">
    <p:spTree>
      <p:nvGrpSpPr>
        <p:cNvPr id="1" name="Shape 490"/>
        <p:cNvGrpSpPr/>
        <p:nvPr/>
      </p:nvGrpSpPr>
      <p:grpSpPr>
        <a:xfrm>
          <a:off x="0" y="0"/>
          <a:ext cx="0" cy="0"/>
          <a:chOff x="0" y="0"/>
          <a:chExt cx="0" cy="0"/>
        </a:xfrm>
      </p:grpSpPr>
      <p:sp>
        <p:nvSpPr>
          <p:cNvPr id="491" name="Google Shape;491;p86"/>
          <p:cNvSpPr txBox="1">
            <a:spLocks noGrp="1"/>
          </p:cNvSpPr>
          <p:nvPr>
            <p:ph type="body" idx="1"/>
          </p:nvPr>
        </p:nvSpPr>
        <p:spPr>
          <a:xfrm>
            <a:off x="332186" y="1577579"/>
            <a:ext cx="26466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92" name="Google Shape;492;p86"/>
          <p:cNvSpPr txBox="1">
            <a:spLocks noGrp="1"/>
          </p:cNvSpPr>
          <p:nvPr>
            <p:ph type="title"/>
          </p:nvPr>
        </p:nvSpPr>
        <p:spPr>
          <a:xfrm>
            <a:off x="332185" y="322886"/>
            <a:ext cx="8479500" cy="3771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493" name="Google Shape;493;p86"/>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600">
                <a:solidFill>
                  <a:schemeClr val="dk1"/>
                </a:solidFill>
                <a:latin typeface="Arial"/>
                <a:ea typeface="Arial"/>
                <a:cs typeface="Arial"/>
                <a:sym typeface="Arial"/>
              </a:defRPr>
            </a:lvl1pPr>
            <a:lvl2pPr marL="0" marR="0" lvl="1" indent="0" algn="r" rtl="0">
              <a:spcBef>
                <a:spcPts val="0"/>
              </a:spcBef>
              <a:buNone/>
              <a:defRPr sz="600">
                <a:solidFill>
                  <a:schemeClr val="dk1"/>
                </a:solidFill>
                <a:latin typeface="Arial"/>
                <a:ea typeface="Arial"/>
                <a:cs typeface="Arial"/>
                <a:sym typeface="Arial"/>
              </a:defRPr>
            </a:lvl2pPr>
            <a:lvl3pPr marL="0" marR="0" lvl="2" indent="0" algn="r" rtl="0">
              <a:spcBef>
                <a:spcPts val="0"/>
              </a:spcBef>
              <a:buNone/>
              <a:defRPr sz="600">
                <a:solidFill>
                  <a:schemeClr val="dk1"/>
                </a:solidFill>
                <a:latin typeface="Arial"/>
                <a:ea typeface="Arial"/>
                <a:cs typeface="Arial"/>
                <a:sym typeface="Arial"/>
              </a:defRPr>
            </a:lvl3pPr>
            <a:lvl4pPr marL="0" marR="0" lvl="3" indent="0" algn="r" rtl="0">
              <a:spcBef>
                <a:spcPts val="0"/>
              </a:spcBef>
              <a:buNone/>
              <a:defRPr sz="600">
                <a:solidFill>
                  <a:schemeClr val="dk1"/>
                </a:solidFill>
                <a:latin typeface="Arial"/>
                <a:ea typeface="Arial"/>
                <a:cs typeface="Arial"/>
                <a:sym typeface="Arial"/>
              </a:defRPr>
            </a:lvl4pPr>
            <a:lvl5pPr marL="0" marR="0" lvl="4" indent="0" algn="r" rtl="0">
              <a:spcBef>
                <a:spcPts val="0"/>
              </a:spcBef>
              <a:buNone/>
              <a:defRPr sz="600">
                <a:solidFill>
                  <a:schemeClr val="dk1"/>
                </a:solidFill>
                <a:latin typeface="Arial"/>
                <a:ea typeface="Arial"/>
                <a:cs typeface="Arial"/>
                <a:sym typeface="Arial"/>
              </a:defRPr>
            </a:lvl5pPr>
            <a:lvl6pPr marL="0" marR="0" lvl="5" indent="0" algn="r" rtl="0">
              <a:spcBef>
                <a:spcPts val="0"/>
              </a:spcBef>
              <a:buNone/>
              <a:defRPr sz="600">
                <a:solidFill>
                  <a:schemeClr val="dk1"/>
                </a:solidFill>
                <a:latin typeface="Arial"/>
                <a:ea typeface="Arial"/>
                <a:cs typeface="Arial"/>
                <a:sym typeface="Arial"/>
              </a:defRPr>
            </a:lvl6pPr>
            <a:lvl7pPr marL="0" marR="0" lvl="6" indent="0" algn="r" rtl="0">
              <a:spcBef>
                <a:spcPts val="0"/>
              </a:spcBef>
              <a:buNone/>
              <a:defRPr sz="600">
                <a:solidFill>
                  <a:schemeClr val="dk1"/>
                </a:solidFill>
                <a:latin typeface="Arial"/>
                <a:ea typeface="Arial"/>
                <a:cs typeface="Arial"/>
                <a:sym typeface="Arial"/>
              </a:defRPr>
            </a:lvl7pPr>
            <a:lvl8pPr marL="0" marR="0" lvl="7" indent="0" algn="r" rtl="0">
              <a:spcBef>
                <a:spcPts val="0"/>
              </a:spcBef>
              <a:buNone/>
              <a:defRPr sz="600">
                <a:solidFill>
                  <a:schemeClr val="dk1"/>
                </a:solidFill>
                <a:latin typeface="Arial"/>
                <a:ea typeface="Arial"/>
                <a:cs typeface="Arial"/>
                <a:sym typeface="Arial"/>
              </a:defRPr>
            </a:lvl8pPr>
            <a:lvl9pPr marL="0" marR="0" lvl="8" indent="0" algn="r" rtl="0">
              <a:spcBef>
                <a:spcPts val="0"/>
              </a:spcBef>
              <a:buNone/>
              <a:defRPr sz="6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94" name="Google Shape;494;p86"/>
          <p:cNvSpPr txBox="1">
            <a:spLocks noGrp="1"/>
          </p:cNvSpPr>
          <p:nvPr>
            <p:ph type="subTitle" idx="2"/>
          </p:nvPr>
        </p:nvSpPr>
        <p:spPr>
          <a:xfrm>
            <a:off x="332184" y="700075"/>
            <a:ext cx="8479500" cy="6645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matchingName="Section Header Rose Manual">
  <p:cSld name="Section Header Rose Manual">
    <p:bg>
      <p:bgPr>
        <a:solidFill>
          <a:srgbClr val="D93954"/>
        </a:solidFill>
        <a:effectLst/>
      </p:bgPr>
    </p:bg>
    <p:spTree>
      <p:nvGrpSpPr>
        <p:cNvPr id="1" name="Shape 495"/>
        <p:cNvGrpSpPr/>
        <p:nvPr/>
      </p:nvGrpSpPr>
      <p:grpSpPr>
        <a:xfrm>
          <a:off x="0" y="0"/>
          <a:ext cx="0" cy="0"/>
          <a:chOff x="0" y="0"/>
          <a:chExt cx="0" cy="0"/>
        </a:xfrm>
      </p:grpSpPr>
      <p:sp>
        <p:nvSpPr>
          <p:cNvPr id="496" name="Google Shape;496;p87"/>
          <p:cNvSpPr txBox="1">
            <a:spLocks noGrp="1"/>
          </p:cNvSpPr>
          <p:nvPr>
            <p:ph type="title"/>
          </p:nvPr>
        </p:nvSpPr>
        <p:spPr>
          <a:xfrm>
            <a:off x="332185" y="321469"/>
            <a:ext cx="1031100" cy="147450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chemeClr val="lt1"/>
              </a:buClr>
              <a:buSzPts val="10800"/>
              <a:buFont typeface="Arial"/>
              <a:buNone/>
              <a:defRPr sz="10800" b="0" i="0" u="none" strike="noStrike" cap="none">
                <a:solidFill>
                  <a:schemeClr val="lt1"/>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matchingName="Section divider 1">
  <p:cSld name="Section Header Rose Manual_1">
    <p:bg>
      <p:bgPr>
        <a:solidFill>
          <a:schemeClr val="dk1"/>
        </a:solidFill>
        <a:effectLst/>
      </p:bgPr>
    </p:bg>
    <p:spTree>
      <p:nvGrpSpPr>
        <p:cNvPr id="1" name="Shape 497"/>
        <p:cNvGrpSpPr/>
        <p:nvPr/>
      </p:nvGrpSpPr>
      <p:grpSpPr>
        <a:xfrm>
          <a:off x="0" y="0"/>
          <a:ext cx="0" cy="0"/>
          <a:chOff x="0" y="0"/>
          <a:chExt cx="0" cy="0"/>
        </a:xfrm>
      </p:grpSpPr>
      <p:pic>
        <p:nvPicPr>
          <p:cNvPr id="498" name="Google Shape;498;p88"/>
          <p:cNvPicPr preferRelativeResize="0"/>
          <p:nvPr/>
        </p:nvPicPr>
        <p:blipFill rotWithShape="1">
          <a:blip r:embed="rId2">
            <a:alphaModFix/>
          </a:blip>
          <a:srcRect l="41922" r="546"/>
          <a:stretch/>
        </p:blipFill>
        <p:spPr>
          <a:xfrm>
            <a:off x="4259321" y="278807"/>
            <a:ext cx="4603008" cy="4500562"/>
          </a:xfrm>
          <a:prstGeom prst="rect">
            <a:avLst/>
          </a:prstGeom>
          <a:noFill/>
          <a:ln>
            <a:noFill/>
          </a:ln>
        </p:spPr>
      </p:pic>
      <p:sp>
        <p:nvSpPr>
          <p:cNvPr id="499" name="Google Shape;499;p88"/>
          <p:cNvSpPr txBox="1">
            <a:spLocks noGrp="1"/>
          </p:cNvSpPr>
          <p:nvPr>
            <p:ph type="ctrTitle"/>
          </p:nvPr>
        </p:nvSpPr>
        <p:spPr>
          <a:xfrm>
            <a:off x="332186" y="2263106"/>
            <a:ext cx="4105500" cy="18216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3800"/>
              <a:buFont typeface="Georgia"/>
              <a:buNone/>
              <a:defRPr sz="3800" b="0" i="0" u="none" strike="noStrike" cap="none">
                <a:solidFill>
                  <a:schemeClr val="lt1"/>
                </a:solidFill>
                <a:latin typeface="Georgia"/>
                <a:ea typeface="Georgia"/>
                <a:cs typeface="Georgia"/>
                <a:sym typeface="Georgia"/>
              </a:defRPr>
            </a:lvl1pPr>
            <a:lvl2pPr lvl="1" rtl="0">
              <a:spcBef>
                <a:spcPts val="0"/>
              </a:spcBef>
              <a:spcAft>
                <a:spcPts val="0"/>
              </a:spcAft>
              <a:buClr>
                <a:schemeClr val="lt1"/>
              </a:buClr>
              <a:buSzPts val="1100"/>
              <a:buNone/>
              <a:defRPr sz="1400">
                <a:solidFill>
                  <a:schemeClr val="lt1"/>
                </a:solidFill>
              </a:defRPr>
            </a:lvl2pPr>
            <a:lvl3pPr lvl="2" rtl="0">
              <a:spcBef>
                <a:spcPts val="0"/>
              </a:spcBef>
              <a:spcAft>
                <a:spcPts val="0"/>
              </a:spcAft>
              <a:buClr>
                <a:schemeClr val="lt1"/>
              </a:buClr>
              <a:buSzPts val="1100"/>
              <a:buNone/>
              <a:defRPr sz="1400">
                <a:solidFill>
                  <a:schemeClr val="lt1"/>
                </a:solidFill>
              </a:defRPr>
            </a:lvl3pPr>
            <a:lvl4pPr lvl="3" rtl="0">
              <a:spcBef>
                <a:spcPts val="0"/>
              </a:spcBef>
              <a:spcAft>
                <a:spcPts val="0"/>
              </a:spcAft>
              <a:buClr>
                <a:schemeClr val="lt1"/>
              </a:buClr>
              <a:buSzPts val="1100"/>
              <a:buNone/>
              <a:defRPr sz="1400">
                <a:solidFill>
                  <a:schemeClr val="lt1"/>
                </a:solidFill>
              </a:defRPr>
            </a:lvl4pPr>
            <a:lvl5pPr lvl="4" rtl="0">
              <a:spcBef>
                <a:spcPts val="0"/>
              </a:spcBef>
              <a:spcAft>
                <a:spcPts val="0"/>
              </a:spcAft>
              <a:buClr>
                <a:schemeClr val="lt1"/>
              </a:buClr>
              <a:buSzPts val="1100"/>
              <a:buNone/>
              <a:defRPr sz="1400">
                <a:solidFill>
                  <a:schemeClr val="lt1"/>
                </a:solidFill>
              </a:defRPr>
            </a:lvl5pPr>
            <a:lvl6pPr lvl="5" rtl="0">
              <a:spcBef>
                <a:spcPts val="0"/>
              </a:spcBef>
              <a:spcAft>
                <a:spcPts val="0"/>
              </a:spcAft>
              <a:buClr>
                <a:schemeClr val="lt1"/>
              </a:buClr>
              <a:buSzPts val="1100"/>
              <a:buNone/>
              <a:defRPr sz="1400">
                <a:solidFill>
                  <a:schemeClr val="lt1"/>
                </a:solidFill>
              </a:defRPr>
            </a:lvl6pPr>
            <a:lvl7pPr lvl="6" rtl="0">
              <a:spcBef>
                <a:spcPts val="0"/>
              </a:spcBef>
              <a:spcAft>
                <a:spcPts val="0"/>
              </a:spcAft>
              <a:buClr>
                <a:schemeClr val="lt1"/>
              </a:buClr>
              <a:buSzPts val="1100"/>
              <a:buNone/>
              <a:defRPr sz="1400">
                <a:solidFill>
                  <a:schemeClr val="lt1"/>
                </a:solidFill>
              </a:defRPr>
            </a:lvl7pPr>
            <a:lvl8pPr lvl="7" rtl="0">
              <a:spcBef>
                <a:spcPts val="0"/>
              </a:spcBef>
              <a:spcAft>
                <a:spcPts val="0"/>
              </a:spcAft>
              <a:buClr>
                <a:schemeClr val="lt1"/>
              </a:buClr>
              <a:buSzPts val="1100"/>
              <a:buNone/>
              <a:defRPr sz="1400">
                <a:solidFill>
                  <a:schemeClr val="lt1"/>
                </a:solidFill>
              </a:defRPr>
            </a:lvl8pPr>
            <a:lvl9pPr lvl="8" rtl="0">
              <a:spcBef>
                <a:spcPts val="0"/>
              </a:spcBef>
              <a:spcAft>
                <a:spcPts val="0"/>
              </a:spcAft>
              <a:buClr>
                <a:schemeClr val="lt1"/>
              </a:buClr>
              <a:buSzPts val="1100"/>
              <a:buNone/>
              <a:defRPr sz="1400">
                <a:solidFill>
                  <a:schemeClr val="lt1"/>
                </a:solidFill>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Section divider 2">
  <p:cSld name="Section Header Rose Manual_1_1">
    <p:bg>
      <p:bgPr>
        <a:solidFill>
          <a:srgbClr val="222222"/>
        </a:solidFill>
        <a:effectLst/>
      </p:bgPr>
    </p:bg>
    <p:spTree>
      <p:nvGrpSpPr>
        <p:cNvPr id="1" name="Shape 500"/>
        <p:cNvGrpSpPr/>
        <p:nvPr/>
      </p:nvGrpSpPr>
      <p:grpSpPr>
        <a:xfrm>
          <a:off x="0" y="0"/>
          <a:ext cx="0" cy="0"/>
          <a:chOff x="0" y="0"/>
          <a:chExt cx="0" cy="0"/>
        </a:xfrm>
      </p:grpSpPr>
      <p:sp>
        <p:nvSpPr>
          <p:cNvPr id="501" name="Google Shape;501;p89"/>
          <p:cNvSpPr txBox="1">
            <a:spLocks noGrp="1"/>
          </p:cNvSpPr>
          <p:nvPr>
            <p:ph type="ctrTitle"/>
          </p:nvPr>
        </p:nvSpPr>
        <p:spPr>
          <a:xfrm>
            <a:off x="332186" y="2263106"/>
            <a:ext cx="4105500" cy="18216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3800"/>
              <a:buFont typeface="Georgia"/>
              <a:buNone/>
              <a:defRPr sz="3800" b="0" i="0" u="none" strike="noStrike" cap="none">
                <a:solidFill>
                  <a:schemeClr val="lt1"/>
                </a:solidFill>
                <a:latin typeface="Georgia"/>
                <a:ea typeface="Georgia"/>
                <a:cs typeface="Georgia"/>
                <a:sym typeface="Georgia"/>
              </a:defRPr>
            </a:lvl1pPr>
            <a:lvl2pPr lvl="1" rtl="0">
              <a:spcBef>
                <a:spcPts val="0"/>
              </a:spcBef>
              <a:spcAft>
                <a:spcPts val="0"/>
              </a:spcAft>
              <a:buClr>
                <a:schemeClr val="lt1"/>
              </a:buClr>
              <a:buSzPts val="1100"/>
              <a:buNone/>
              <a:defRPr sz="1400">
                <a:solidFill>
                  <a:schemeClr val="lt1"/>
                </a:solidFill>
              </a:defRPr>
            </a:lvl2pPr>
            <a:lvl3pPr lvl="2" rtl="0">
              <a:spcBef>
                <a:spcPts val="0"/>
              </a:spcBef>
              <a:spcAft>
                <a:spcPts val="0"/>
              </a:spcAft>
              <a:buClr>
                <a:schemeClr val="lt1"/>
              </a:buClr>
              <a:buSzPts val="1100"/>
              <a:buNone/>
              <a:defRPr sz="1400">
                <a:solidFill>
                  <a:schemeClr val="lt1"/>
                </a:solidFill>
              </a:defRPr>
            </a:lvl3pPr>
            <a:lvl4pPr lvl="3" rtl="0">
              <a:spcBef>
                <a:spcPts val="0"/>
              </a:spcBef>
              <a:spcAft>
                <a:spcPts val="0"/>
              </a:spcAft>
              <a:buClr>
                <a:schemeClr val="lt1"/>
              </a:buClr>
              <a:buSzPts val="1100"/>
              <a:buNone/>
              <a:defRPr sz="1400">
                <a:solidFill>
                  <a:schemeClr val="lt1"/>
                </a:solidFill>
              </a:defRPr>
            </a:lvl4pPr>
            <a:lvl5pPr lvl="4" rtl="0">
              <a:spcBef>
                <a:spcPts val="0"/>
              </a:spcBef>
              <a:spcAft>
                <a:spcPts val="0"/>
              </a:spcAft>
              <a:buClr>
                <a:schemeClr val="lt1"/>
              </a:buClr>
              <a:buSzPts val="1100"/>
              <a:buNone/>
              <a:defRPr sz="1400">
                <a:solidFill>
                  <a:schemeClr val="lt1"/>
                </a:solidFill>
              </a:defRPr>
            </a:lvl5pPr>
            <a:lvl6pPr lvl="5" rtl="0">
              <a:spcBef>
                <a:spcPts val="0"/>
              </a:spcBef>
              <a:spcAft>
                <a:spcPts val="0"/>
              </a:spcAft>
              <a:buClr>
                <a:schemeClr val="lt1"/>
              </a:buClr>
              <a:buSzPts val="1100"/>
              <a:buNone/>
              <a:defRPr sz="1400">
                <a:solidFill>
                  <a:schemeClr val="lt1"/>
                </a:solidFill>
              </a:defRPr>
            </a:lvl6pPr>
            <a:lvl7pPr lvl="6" rtl="0">
              <a:spcBef>
                <a:spcPts val="0"/>
              </a:spcBef>
              <a:spcAft>
                <a:spcPts val="0"/>
              </a:spcAft>
              <a:buClr>
                <a:schemeClr val="lt1"/>
              </a:buClr>
              <a:buSzPts val="1100"/>
              <a:buNone/>
              <a:defRPr sz="1400">
                <a:solidFill>
                  <a:schemeClr val="lt1"/>
                </a:solidFill>
              </a:defRPr>
            </a:lvl7pPr>
            <a:lvl8pPr lvl="7" rtl="0">
              <a:spcBef>
                <a:spcPts val="0"/>
              </a:spcBef>
              <a:spcAft>
                <a:spcPts val="0"/>
              </a:spcAft>
              <a:buClr>
                <a:schemeClr val="lt1"/>
              </a:buClr>
              <a:buSzPts val="1100"/>
              <a:buNone/>
              <a:defRPr sz="1400">
                <a:solidFill>
                  <a:schemeClr val="lt1"/>
                </a:solidFill>
              </a:defRPr>
            </a:lvl8pPr>
            <a:lvl9pPr lvl="8" rtl="0">
              <a:spcBef>
                <a:spcPts val="0"/>
              </a:spcBef>
              <a:spcAft>
                <a:spcPts val="0"/>
              </a:spcAft>
              <a:buClr>
                <a:schemeClr val="lt1"/>
              </a:buClr>
              <a:buSzPts val="1100"/>
              <a:buNone/>
              <a:defRPr sz="1400">
                <a:solidFill>
                  <a:schemeClr val="lt1"/>
                </a:solidFill>
              </a:defRPr>
            </a:lvl9pPr>
          </a:lstStyle>
          <a:p>
            <a:endParaRPr/>
          </a:p>
        </p:txBody>
      </p:sp>
      <p:grpSp>
        <p:nvGrpSpPr>
          <p:cNvPr id="502" name="Google Shape;502;p89"/>
          <p:cNvGrpSpPr/>
          <p:nvPr/>
        </p:nvGrpSpPr>
        <p:grpSpPr>
          <a:xfrm>
            <a:off x="5164844" y="68211"/>
            <a:ext cx="3878420" cy="2675576"/>
            <a:chOff x="6645500" y="-25"/>
            <a:chExt cx="5518525" cy="3807023"/>
          </a:xfrm>
        </p:grpSpPr>
        <p:pic>
          <p:nvPicPr>
            <p:cNvPr id="503" name="Google Shape;503;p89"/>
            <p:cNvPicPr preferRelativeResize="0"/>
            <p:nvPr/>
          </p:nvPicPr>
          <p:blipFill rotWithShape="1">
            <a:blip r:embed="rId2">
              <a:alphaModFix/>
            </a:blip>
            <a:srcRect l="53848" t="29832" b="17544"/>
            <a:stretch/>
          </p:blipFill>
          <p:spPr>
            <a:xfrm>
              <a:off x="6645500" y="-25"/>
              <a:ext cx="5518525" cy="3807023"/>
            </a:xfrm>
            <a:prstGeom prst="rect">
              <a:avLst/>
            </a:prstGeom>
            <a:noFill/>
            <a:ln>
              <a:noFill/>
            </a:ln>
          </p:spPr>
        </p:pic>
        <p:sp>
          <p:nvSpPr>
            <p:cNvPr id="504" name="Google Shape;504;p89"/>
            <p:cNvSpPr/>
            <p:nvPr/>
          </p:nvSpPr>
          <p:spPr>
            <a:xfrm rot="5400000">
              <a:off x="8954050" y="2308532"/>
              <a:ext cx="483000" cy="483000"/>
            </a:xfrm>
            <a:prstGeom prst="rtTriangle">
              <a:avLst/>
            </a:prstGeom>
            <a:solidFill>
              <a:srgbClr val="22222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05" name="Google Shape;505;p89"/>
            <p:cNvSpPr/>
            <p:nvPr/>
          </p:nvSpPr>
          <p:spPr>
            <a:xfrm rot="-5400000">
              <a:off x="7589950" y="925107"/>
              <a:ext cx="483000" cy="483000"/>
            </a:xfrm>
            <a:prstGeom prst="rtTriangle">
              <a:avLst/>
            </a:prstGeom>
            <a:solidFill>
              <a:srgbClr val="22222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06" name="Google Shape;506;p89"/>
            <p:cNvSpPr/>
            <p:nvPr/>
          </p:nvSpPr>
          <p:spPr>
            <a:xfrm rot="10800000">
              <a:off x="7317521" y="2565157"/>
              <a:ext cx="448500" cy="448500"/>
            </a:xfrm>
            <a:prstGeom prst="rtTriangle">
              <a:avLst/>
            </a:prstGeom>
            <a:solidFill>
              <a:schemeClr val="l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matchingName="Section divider 4">
  <p:cSld name="Section Header Rose Manual_1_1_2">
    <p:bg>
      <p:bgPr>
        <a:solidFill>
          <a:schemeClr val="lt1"/>
        </a:solidFill>
        <a:effectLst/>
      </p:bgPr>
    </p:bg>
    <p:spTree>
      <p:nvGrpSpPr>
        <p:cNvPr id="1" name="Shape 507"/>
        <p:cNvGrpSpPr/>
        <p:nvPr/>
      </p:nvGrpSpPr>
      <p:grpSpPr>
        <a:xfrm>
          <a:off x="0" y="0"/>
          <a:ext cx="0" cy="0"/>
          <a:chOff x="0" y="0"/>
          <a:chExt cx="0" cy="0"/>
        </a:xfrm>
      </p:grpSpPr>
      <p:sp>
        <p:nvSpPr>
          <p:cNvPr id="508" name="Google Shape;508;p90"/>
          <p:cNvSpPr txBox="1">
            <a:spLocks noGrp="1"/>
          </p:cNvSpPr>
          <p:nvPr>
            <p:ph type="ctrTitle"/>
          </p:nvPr>
        </p:nvSpPr>
        <p:spPr>
          <a:xfrm>
            <a:off x="332186" y="2263106"/>
            <a:ext cx="4105500" cy="18216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SzPts val="3800"/>
              <a:buFont typeface="Georgia"/>
              <a:buNone/>
              <a:defRPr sz="3800" b="0" i="0" u="none" strike="noStrike" cap="none">
                <a:latin typeface="Georgia"/>
                <a:ea typeface="Georgia"/>
                <a:cs typeface="Georgia"/>
                <a:sym typeface="Georgia"/>
              </a:defRPr>
            </a:lvl1pPr>
            <a:lvl2pPr lvl="1" rtl="0">
              <a:spcBef>
                <a:spcPts val="0"/>
              </a:spcBef>
              <a:spcAft>
                <a:spcPts val="0"/>
              </a:spcAft>
              <a:buClr>
                <a:schemeClr val="lt1"/>
              </a:buClr>
              <a:buSzPts val="1100"/>
              <a:buNone/>
              <a:defRPr sz="1400">
                <a:solidFill>
                  <a:schemeClr val="lt1"/>
                </a:solidFill>
              </a:defRPr>
            </a:lvl2pPr>
            <a:lvl3pPr lvl="2" rtl="0">
              <a:spcBef>
                <a:spcPts val="0"/>
              </a:spcBef>
              <a:spcAft>
                <a:spcPts val="0"/>
              </a:spcAft>
              <a:buClr>
                <a:schemeClr val="lt1"/>
              </a:buClr>
              <a:buSzPts val="1100"/>
              <a:buNone/>
              <a:defRPr sz="1400">
                <a:solidFill>
                  <a:schemeClr val="lt1"/>
                </a:solidFill>
              </a:defRPr>
            </a:lvl3pPr>
            <a:lvl4pPr lvl="3" rtl="0">
              <a:spcBef>
                <a:spcPts val="0"/>
              </a:spcBef>
              <a:spcAft>
                <a:spcPts val="0"/>
              </a:spcAft>
              <a:buClr>
                <a:schemeClr val="lt1"/>
              </a:buClr>
              <a:buSzPts val="1100"/>
              <a:buNone/>
              <a:defRPr sz="1400">
                <a:solidFill>
                  <a:schemeClr val="lt1"/>
                </a:solidFill>
              </a:defRPr>
            </a:lvl4pPr>
            <a:lvl5pPr lvl="4" rtl="0">
              <a:spcBef>
                <a:spcPts val="0"/>
              </a:spcBef>
              <a:spcAft>
                <a:spcPts val="0"/>
              </a:spcAft>
              <a:buClr>
                <a:schemeClr val="lt1"/>
              </a:buClr>
              <a:buSzPts val="1100"/>
              <a:buNone/>
              <a:defRPr sz="1400">
                <a:solidFill>
                  <a:schemeClr val="lt1"/>
                </a:solidFill>
              </a:defRPr>
            </a:lvl5pPr>
            <a:lvl6pPr lvl="5" rtl="0">
              <a:spcBef>
                <a:spcPts val="0"/>
              </a:spcBef>
              <a:spcAft>
                <a:spcPts val="0"/>
              </a:spcAft>
              <a:buClr>
                <a:schemeClr val="lt1"/>
              </a:buClr>
              <a:buSzPts val="1100"/>
              <a:buNone/>
              <a:defRPr sz="1400">
                <a:solidFill>
                  <a:schemeClr val="lt1"/>
                </a:solidFill>
              </a:defRPr>
            </a:lvl6pPr>
            <a:lvl7pPr lvl="6" rtl="0">
              <a:spcBef>
                <a:spcPts val="0"/>
              </a:spcBef>
              <a:spcAft>
                <a:spcPts val="0"/>
              </a:spcAft>
              <a:buClr>
                <a:schemeClr val="lt1"/>
              </a:buClr>
              <a:buSzPts val="1100"/>
              <a:buNone/>
              <a:defRPr sz="1400">
                <a:solidFill>
                  <a:schemeClr val="lt1"/>
                </a:solidFill>
              </a:defRPr>
            </a:lvl7pPr>
            <a:lvl8pPr lvl="7" rtl="0">
              <a:spcBef>
                <a:spcPts val="0"/>
              </a:spcBef>
              <a:spcAft>
                <a:spcPts val="0"/>
              </a:spcAft>
              <a:buClr>
                <a:schemeClr val="lt1"/>
              </a:buClr>
              <a:buSzPts val="1100"/>
              <a:buNone/>
              <a:defRPr sz="1400">
                <a:solidFill>
                  <a:schemeClr val="lt1"/>
                </a:solidFill>
              </a:defRPr>
            </a:lvl8pPr>
            <a:lvl9pPr lvl="8" rtl="0">
              <a:spcBef>
                <a:spcPts val="0"/>
              </a:spcBef>
              <a:spcAft>
                <a:spcPts val="0"/>
              </a:spcAft>
              <a:buClr>
                <a:schemeClr val="lt1"/>
              </a:buClr>
              <a:buSzPts val="1100"/>
              <a:buNone/>
              <a:defRPr sz="1400">
                <a:solidFill>
                  <a:schemeClr val="lt1"/>
                </a:solidFill>
              </a:defRPr>
            </a:lvl9pPr>
          </a:lstStyle>
          <a:p>
            <a:endParaRPr/>
          </a:p>
        </p:txBody>
      </p:sp>
      <p:pic>
        <p:nvPicPr>
          <p:cNvPr id="509" name="Google Shape;509;p90"/>
          <p:cNvPicPr preferRelativeResize="0"/>
          <p:nvPr/>
        </p:nvPicPr>
        <p:blipFill rotWithShape="1">
          <a:blip r:embed="rId2">
            <a:alphaModFix/>
          </a:blip>
          <a:srcRect t="30198" r="34460" b="-4653"/>
          <a:stretch/>
        </p:blipFill>
        <p:spPr>
          <a:xfrm rot="-5400000">
            <a:off x="6073322" y="133322"/>
            <a:ext cx="2906457" cy="3231413"/>
          </a:xfrm>
          <a:prstGeom prst="rect">
            <a:avLst/>
          </a:prstGeom>
          <a:noFill/>
          <a:ln>
            <a:noFill/>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matchingName="Section divider 3">
  <p:cSld name="Section Header Rose Manual_1_1_1">
    <p:bg>
      <p:bgPr>
        <a:solidFill>
          <a:srgbClr val="222222"/>
        </a:solidFill>
        <a:effectLst/>
      </p:bgPr>
    </p:bg>
    <p:spTree>
      <p:nvGrpSpPr>
        <p:cNvPr id="1" name="Shape 510"/>
        <p:cNvGrpSpPr/>
        <p:nvPr/>
      </p:nvGrpSpPr>
      <p:grpSpPr>
        <a:xfrm>
          <a:off x="0" y="0"/>
          <a:ext cx="0" cy="0"/>
          <a:chOff x="0" y="0"/>
          <a:chExt cx="0" cy="0"/>
        </a:xfrm>
      </p:grpSpPr>
      <p:sp>
        <p:nvSpPr>
          <p:cNvPr id="511" name="Google Shape;511;p91"/>
          <p:cNvSpPr txBox="1">
            <a:spLocks noGrp="1"/>
          </p:cNvSpPr>
          <p:nvPr>
            <p:ph type="ctrTitle"/>
          </p:nvPr>
        </p:nvSpPr>
        <p:spPr>
          <a:xfrm>
            <a:off x="2383955" y="2014379"/>
            <a:ext cx="4105500" cy="18216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lt1"/>
              </a:buClr>
              <a:buSzPts val="3800"/>
              <a:buFont typeface="Georgia"/>
              <a:buNone/>
              <a:defRPr sz="3800" b="0" i="0" u="none" strike="noStrike" cap="none">
                <a:solidFill>
                  <a:schemeClr val="lt1"/>
                </a:solidFill>
                <a:latin typeface="Georgia"/>
                <a:ea typeface="Georgia"/>
                <a:cs typeface="Georgia"/>
                <a:sym typeface="Georgia"/>
              </a:defRPr>
            </a:lvl1pPr>
            <a:lvl2pPr lvl="1" rtl="0">
              <a:spcBef>
                <a:spcPts val="0"/>
              </a:spcBef>
              <a:spcAft>
                <a:spcPts val="0"/>
              </a:spcAft>
              <a:buClr>
                <a:schemeClr val="lt1"/>
              </a:buClr>
              <a:buSzPts val="1100"/>
              <a:buNone/>
              <a:defRPr sz="1400">
                <a:solidFill>
                  <a:schemeClr val="lt1"/>
                </a:solidFill>
              </a:defRPr>
            </a:lvl2pPr>
            <a:lvl3pPr lvl="2" rtl="0">
              <a:spcBef>
                <a:spcPts val="0"/>
              </a:spcBef>
              <a:spcAft>
                <a:spcPts val="0"/>
              </a:spcAft>
              <a:buClr>
                <a:schemeClr val="lt1"/>
              </a:buClr>
              <a:buSzPts val="1100"/>
              <a:buNone/>
              <a:defRPr sz="1400">
                <a:solidFill>
                  <a:schemeClr val="lt1"/>
                </a:solidFill>
              </a:defRPr>
            </a:lvl3pPr>
            <a:lvl4pPr lvl="3" rtl="0">
              <a:spcBef>
                <a:spcPts val="0"/>
              </a:spcBef>
              <a:spcAft>
                <a:spcPts val="0"/>
              </a:spcAft>
              <a:buClr>
                <a:schemeClr val="lt1"/>
              </a:buClr>
              <a:buSzPts val="1100"/>
              <a:buNone/>
              <a:defRPr sz="1400">
                <a:solidFill>
                  <a:schemeClr val="lt1"/>
                </a:solidFill>
              </a:defRPr>
            </a:lvl4pPr>
            <a:lvl5pPr lvl="4" rtl="0">
              <a:spcBef>
                <a:spcPts val="0"/>
              </a:spcBef>
              <a:spcAft>
                <a:spcPts val="0"/>
              </a:spcAft>
              <a:buClr>
                <a:schemeClr val="lt1"/>
              </a:buClr>
              <a:buSzPts val="1100"/>
              <a:buNone/>
              <a:defRPr sz="1400">
                <a:solidFill>
                  <a:schemeClr val="lt1"/>
                </a:solidFill>
              </a:defRPr>
            </a:lvl5pPr>
            <a:lvl6pPr lvl="5" rtl="0">
              <a:spcBef>
                <a:spcPts val="0"/>
              </a:spcBef>
              <a:spcAft>
                <a:spcPts val="0"/>
              </a:spcAft>
              <a:buClr>
                <a:schemeClr val="lt1"/>
              </a:buClr>
              <a:buSzPts val="1100"/>
              <a:buNone/>
              <a:defRPr sz="1400">
                <a:solidFill>
                  <a:schemeClr val="lt1"/>
                </a:solidFill>
              </a:defRPr>
            </a:lvl6pPr>
            <a:lvl7pPr lvl="6" rtl="0">
              <a:spcBef>
                <a:spcPts val="0"/>
              </a:spcBef>
              <a:spcAft>
                <a:spcPts val="0"/>
              </a:spcAft>
              <a:buClr>
                <a:schemeClr val="lt1"/>
              </a:buClr>
              <a:buSzPts val="1100"/>
              <a:buNone/>
              <a:defRPr sz="1400">
                <a:solidFill>
                  <a:schemeClr val="lt1"/>
                </a:solidFill>
              </a:defRPr>
            </a:lvl7pPr>
            <a:lvl8pPr lvl="7" rtl="0">
              <a:spcBef>
                <a:spcPts val="0"/>
              </a:spcBef>
              <a:spcAft>
                <a:spcPts val="0"/>
              </a:spcAft>
              <a:buClr>
                <a:schemeClr val="lt1"/>
              </a:buClr>
              <a:buSzPts val="1100"/>
              <a:buNone/>
              <a:defRPr sz="1400">
                <a:solidFill>
                  <a:schemeClr val="lt1"/>
                </a:solidFill>
              </a:defRPr>
            </a:lvl8pPr>
            <a:lvl9pPr lvl="8" rtl="0">
              <a:spcBef>
                <a:spcPts val="0"/>
              </a:spcBef>
              <a:spcAft>
                <a:spcPts val="0"/>
              </a:spcAft>
              <a:buClr>
                <a:schemeClr val="lt1"/>
              </a:buClr>
              <a:buSzPts val="1100"/>
              <a:buNone/>
              <a:defRPr sz="1400">
                <a:solidFill>
                  <a:schemeClr val="lt1"/>
                </a:solidFill>
              </a:defRPr>
            </a:lvl9pPr>
          </a:lstStyle>
          <a:p>
            <a:endParaRPr/>
          </a:p>
        </p:txBody>
      </p:sp>
      <p:sp>
        <p:nvSpPr>
          <p:cNvPr id="512" name="Google Shape;512;p91"/>
          <p:cNvSpPr/>
          <p:nvPr/>
        </p:nvSpPr>
        <p:spPr>
          <a:xfrm rot="5400000">
            <a:off x="1120815" y="3337329"/>
            <a:ext cx="347700" cy="347700"/>
          </a:xfrm>
          <a:prstGeom prst="rtTriangle">
            <a:avLst/>
          </a:prstGeom>
          <a:solidFill>
            <a:schemeClr val="accent5"/>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pic>
        <p:nvPicPr>
          <p:cNvPr id="513" name="Google Shape;513;p91"/>
          <p:cNvPicPr preferRelativeResize="0"/>
          <p:nvPr/>
        </p:nvPicPr>
        <p:blipFill rotWithShape="1">
          <a:blip r:embed="rId2">
            <a:alphaModFix/>
          </a:blip>
          <a:srcRect l="9940" t="11785" r="15985" b="16571"/>
          <a:stretch/>
        </p:blipFill>
        <p:spPr>
          <a:xfrm>
            <a:off x="617806" y="1420190"/>
            <a:ext cx="1645975" cy="1653792"/>
          </a:xfrm>
          <a:prstGeom prst="rect">
            <a:avLst/>
          </a:prstGeom>
          <a:noFill/>
          <a:ln>
            <a:noFill/>
          </a:ln>
        </p:spPr>
      </p:pic>
      <p:grpSp>
        <p:nvGrpSpPr>
          <p:cNvPr id="514" name="Google Shape;514;p91"/>
          <p:cNvGrpSpPr/>
          <p:nvPr/>
        </p:nvGrpSpPr>
        <p:grpSpPr>
          <a:xfrm>
            <a:off x="-122" y="2190087"/>
            <a:ext cx="1485183" cy="1491573"/>
            <a:chOff x="1280634" y="1353891"/>
            <a:chExt cx="1998901" cy="2007501"/>
          </a:xfrm>
        </p:grpSpPr>
        <p:pic>
          <p:nvPicPr>
            <p:cNvPr id="515" name="Google Shape;515;p91"/>
            <p:cNvPicPr preferRelativeResize="0"/>
            <p:nvPr/>
          </p:nvPicPr>
          <p:blipFill rotWithShape="1">
            <a:blip r:embed="rId3">
              <a:alphaModFix/>
            </a:blip>
            <a:srcRect l="4180" t="10182" r="66522" b="18714"/>
            <a:stretch/>
          </p:blipFill>
          <p:spPr>
            <a:xfrm>
              <a:off x="1280634" y="1353891"/>
              <a:ext cx="1998901" cy="2007501"/>
            </a:xfrm>
            <a:prstGeom prst="rect">
              <a:avLst/>
            </a:prstGeom>
            <a:noFill/>
            <a:ln>
              <a:noFill/>
            </a:ln>
          </p:spPr>
        </p:pic>
        <p:sp>
          <p:nvSpPr>
            <p:cNvPr id="516" name="Google Shape;516;p91"/>
            <p:cNvSpPr/>
            <p:nvPr/>
          </p:nvSpPr>
          <p:spPr>
            <a:xfrm rot="2700000">
              <a:off x="1973093" y="2052265"/>
              <a:ext cx="680520" cy="680520"/>
            </a:xfrm>
            <a:prstGeom prst="rect">
              <a:avLst/>
            </a:prstGeom>
            <a:solidFill>
              <a:srgbClr val="1B1B1B"/>
            </a:solidFill>
            <a:ln w="19050" cap="flat" cmpd="sng">
              <a:solidFill>
                <a:schemeClr val="accent5"/>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EC Presentation Title" type="title">
  <p:cSld name="TITLE">
    <p:bg>
      <p:bgPr>
        <a:solidFill>
          <a:schemeClr val="accent6"/>
        </a:solidFill>
        <a:effectLst/>
      </p:bgPr>
    </p:bg>
    <p:spTree>
      <p:nvGrpSpPr>
        <p:cNvPr id="1" name="Shape 519"/>
        <p:cNvGrpSpPr/>
        <p:nvPr/>
      </p:nvGrpSpPr>
      <p:grpSpPr>
        <a:xfrm>
          <a:off x="0" y="0"/>
          <a:ext cx="0" cy="0"/>
          <a:chOff x="0" y="0"/>
          <a:chExt cx="0" cy="0"/>
        </a:xfrm>
      </p:grpSpPr>
      <p:sp>
        <p:nvSpPr>
          <p:cNvPr id="520" name="Google Shape;520;p93"/>
          <p:cNvSpPr txBox="1">
            <a:spLocks noGrp="1"/>
          </p:cNvSpPr>
          <p:nvPr>
            <p:ph type="title"/>
          </p:nvPr>
        </p:nvSpPr>
        <p:spPr>
          <a:xfrm>
            <a:off x="363450" y="1633125"/>
            <a:ext cx="4341900" cy="1211700"/>
          </a:xfrm>
          <a:prstGeom prst="rect">
            <a:avLst/>
          </a:prstGeom>
        </p:spPr>
        <p:txBody>
          <a:bodyPr spcFirstLastPara="1" wrap="square" lIns="0" tIns="0" rIns="0" bIns="0" anchor="b" anchorCtr="0">
            <a:noAutofit/>
          </a:bodyPr>
          <a:lstStyle>
            <a:lvl1pPr lvl="0" rtl="0">
              <a:spcBef>
                <a:spcPts val="0"/>
              </a:spcBef>
              <a:spcAft>
                <a:spcPts val="0"/>
              </a:spcAft>
              <a:buNone/>
              <a:defRPr sz="4000">
                <a:solidFill>
                  <a:srgbClr val="FFFFFF"/>
                </a:solidFill>
                <a:latin typeface="Georgia"/>
                <a:ea typeface="Georgia"/>
                <a:cs typeface="Georgia"/>
                <a:sym typeface="Georgia"/>
              </a:defRPr>
            </a:lvl1pPr>
            <a:lvl2pPr lvl="1" rtl="0">
              <a:spcBef>
                <a:spcPts val="0"/>
              </a:spcBef>
              <a:spcAft>
                <a:spcPts val="0"/>
              </a:spcAft>
              <a:buNone/>
              <a:defRPr sz="4000">
                <a:solidFill>
                  <a:srgbClr val="FFFFFF"/>
                </a:solidFill>
              </a:defRPr>
            </a:lvl2pPr>
            <a:lvl3pPr lvl="2" rtl="0">
              <a:spcBef>
                <a:spcPts val="0"/>
              </a:spcBef>
              <a:spcAft>
                <a:spcPts val="0"/>
              </a:spcAft>
              <a:buNone/>
              <a:defRPr sz="4000">
                <a:solidFill>
                  <a:srgbClr val="FFFFFF"/>
                </a:solidFill>
              </a:defRPr>
            </a:lvl3pPr>
            <a:lvl4pPr lvl="3" rtl="0">
              <a:spcBef>
                <a:spcPts val="0"/>
              </a:spcBef>
              <a:spcAft>
                <a:spcPts val="0"/>
              </a:spcAft>
              <a:buNone/>
              <a:defRPr sz="4000">
                <a:solidFill>
                  <a:srgbClr val="FFFFFF"/>
                </a:solidFill>
              </a:defRPr>
            </a:lvl4pPr>
            <a:lvl5pPr lvl="4" rtl="0">
              <a:spcBef>
                <a:spcPts val="0"/>
              </a:spcBef>
              <a:spcAft>
                <a:spcPts val="0"/>
              </a:spcAft>
              <a:buNone/>
              <a:defRPr sz="4000">
                <a:solidFill>
                  <a:srgbClr val="FFFFFF"/>
                </a:solidFill>
              </a:defRPr>
            </a:lvl5pPr>
            <a:lvl6pPr lvl="5" rtl="0">
              <a:spcBef>
                <a:spcPts val="0"/>
              </a:spcBef>
              <a:spcAft>
                <a:spcPts val="0"/>
              </a:spcAft>
              <a:buNone/>
              <a:defRPr sz="4000">
                <a:solidFill>
                  <a:srgbClr val="FFFFFF"/>
                </a:solidFill>
              </a:defRPr>
            </a:lvl6pPr>
            <a:lvl7pPr lvl="6" rtl="0">
              <a:spcBef>
                <a:spcPts val="0"/>
              </a:spcBef>
              <a:spcAft>
                <a:spcPts val="0"/>
              </a:spcAft>
              <a:buNone/>
              <a:defRPr sz="4000">
                <a:solidFill>
                  <a:srgbClr val="FFFFFF"/>
                </a:solidFill>
              </a:defRPr>
            </a:lvl7pPr>
            <a:lvl8pPr lvl="7" rtl="0">
              <a:spcBef>
                <a:spcPts val="0"/>
              </a:spcBef>
              <a:spcAft>
                <a:spcPts val="0"/>
              </a:spcAft>
              <a:buNone/>
              <a:defRPr sz="4000">
                <a:solidFill>
                  <a:srgbClr val="FFFFFF"/>
                </a:solidFill>
              </a:defRPr>
            </a:lvl8pPr>
            <a:lvl9pPr lvl="8" rtl="0">
              <a:spcBef>
                <a:spcPts val="0"/>
              </a:spcBef>
              <a:spcAft>
                <a:spcPts val="0"/>
              </a:spcAft>
              <a:buNone/>
              <a:defRPr sz="4000">
                <a:solidFill>
                  <a:srgbClr val="FFFFFF"/>
                </a:solidFill>
              </a:defRPr>
            </a:lvl9pPr>
          </a:lstStyle>
          <a:p>
            <a:endParaRPr/>
          </a:p>
        </p:txBody>
      </p:sp>
      <p:sp>
        <p:nvSpPr>
          <p:cNvPr id="521" name="Google Shape;521;p93"/>
          <p:cNvSpPr txBox="1">
            <a:spLocks noGrp="1"/>
          </p:cNvSpPr>
          <p:nvPr>
            <p:ph type="subTitle" idx="1"/>
          </p:nvPr>
        </p:nvSpPr>
        <p:spPr>
          <a:xfrm>
            <a:off x="363450" y="2998500"/>
            <a:ext cx="3001200" cy="160500"/>
          </a:xfrm>
          <a:prstGeom prst="rect">
            <a:avLst/>
          </a:prstGeom>
        </p:spPr>
        <p:txBody>
          <a:bodyPr spcFirstLastPara="1" wrap="square" lIns="0" tIns="0" rIns="0" bIns="0" anchor="t" anchorCtr="0">
            <a:noAutofit/>
          </a:bodyPr>
          <a:lstStyle>
            <a:lvl1pPr lvl="0" rtl="0">
              <a:spcBef>
                <a:spcPts val="0"/>
              </a:spcBef>
              <a:spcAft>
                <a:spcPts val="0"/>
              </a:spcAft>
              <a:buNone/>
              <a:defRPr>
                <a:solidFill>
                  <a:srgbClr val="FFFFFF"/>
                </a:solidFill>
              </a:defRPr>
            </a:lvl1pPr>
            <a:lvl2pPr lvl="1" rtl="0">
              <a:spcBef>
                <a:spcPts val="500"/>
              </a:spcBef>
              <a:spcAft>
                <a:spcPts val="0"/>
              </a:spcAft>
              <a:buNone/>
              <a:defRPr>
                <a:solidFill>
                  <a:srgbClr val="FFFFFF"/>
                </a:solidFill>
              </a:defRPr>
            </a:lvl2pPr>
            <a:lvl3pPr lvl="2" rtl="0">
              <a:spcBef>
                <a:spcPts val="500"/>
              </a:spcBef>
              <a:spcAft>
                <a:spcPts val="0"/>
              </a:spcAft>
              <a:buNone/>
              <a:defRPr>
                <a:solidFill>
                  <a:srgbClr val="FFFFFF"/>
                </a:solidFill>
              </a:defRPr>
            </a:lvl3pPr>
            <a:lvl4pPr lvl="3" rtl="0">
              <a:spcBef>
                <a:spcPts val="500"/>
              </a:spcBef>
              <a:spcAft>
                <a:spcPts val="0"/>
              </a:spcAft>
              <a:buNone/>
              <a:defRPr>
                <a:solidFill>
                  <a:srgbClr val="FFFFFF"/>
                </a:solidFill>
              </a:defRPr>
            </a:lvl4pPr>
            <a:lvl5pPr lvl="4" rtl="0">
              <a:spcBef>
                <a:spcPts val="500"/>
              </a:spcBef>
              <a:spcAft>
                <a:spcPts val="0"/>
              </a:spcAft>
              <a:buNone/>
              <a:defRPr>
                <a:solidFill>
                  <a:srgbClr val="FFFFFF"/>
                </a:solidFill>
              </a:defRPr>
            </a:lvl5pPr>
            <a:lvl6pPr lvl="5" rtl="0">
              <a:spcBef>
                <a:spcPts val="500"/>
              </a:spcBef>
              <a:spcAft>
                <a:spcPts val="0"/>
              </a:spcAft>
              <a:buNone/>
              <a:defRPr>
                <a:solidFill>
                  <a:srgbClr val="FFFFFF"/>
                </a:solidFill>
              </a:defRPr>
            </a:lvl6pPr>
            <a:lvl7pPr lvl="6" rtl="0">
              <a:spcBef>
                <a:spcPts val="500"/>
              </a:spcBef>
              <a:spcAft>
                <a:spcPts val="0"/>
              </a:spcAft>
              <a:buNone/>
              <a:defRPr>
                <a:solidFill>
                  <a:srgbClr val="FFFFFF"/>
                </a:solidFill>
              </a:defRPr>
            </a:lvl7pPr>
            <a:lvl8pPr lvl="7" rtl="0">
              <a:spcBef>
                <a:spcPts val="500"/>
              </a:spcBef>
              <a:spcAft>
                <a:spcPts val="0"/>
              </a:spcAft>
              <a:buNone/>
              <a:defRPr>
                <a:solidFill>
                  <a:srgbClr val="FFFFFF"/>
                </a:solidFill>
              </a:defRPr>
            </a:lvl8pPr>
            <a:lvl9pPr lvl="8" rtl="0">
              <a:spcBef>
                <a:spcPts val="500"/>
              </a:spcBef>
              <a:spcAft>
                <a:spcPts val="500"/>
              </a:spcAft>
              <a:buNone/>
              <a:defRPr>
                <a:solidFill>
                  <a:srgbClr val="FFFFFF"/>
                </a:solidFill>
              </a:defRPr>
            </a:lvl9pPr>
          </a:lstStyle>
          <a:p>
            <a:endParaRPr/>
          </a:p>
        </p:txBody>
      </p:sp>
      <p:sp>
        <p:nvSpPr>
          <p:cNvPr id="522" name="Google Shape;522;p93"/>
          <p:cNvSpPr txBox="1">
            <a:spLocks noGrp="1"/>
          </p:cNvSpPr>
          <p:nvPr>
            <p:ph type="subTitle" idx="2"/>
          </p:nvPr>
        </p:nvSpPr>
        <p:spPr>
          <a:xfrm>
            <a:off x="363450" y="3250725"/>
            <a:ext cx="3001200" cy="160500"/>
          </a:xfrm>
          <a:prstGeom prst="rect">
            <a:avLst/>
          </a:prstGeom>
        </p:spPr>
        <p:txBody>
          <a:bodyPr spcFirstLastPara="1" wrap="square" lIns="0" tIns="0" rIns="0" bIns="0" anchor="t" anchorCtr="0">
            <a:noAutofit/>
          </a:bodyPr>
          <a:lstStyle>
            <a:lvl1pPr lvl="0" rtl="0">
              <a:spcBef>
                <a:spcPts val="0"/>
              </a:spcBef>
              <a:spcAft>
                <a:spcPts val="0"/>
              </a:spcAft>
              <a:buNone/>
              <a:defRPr>
                <a:solidFill>
                  <a:srgbClr val="FFFFFF"/>
                </a:solidFill>
              </a:defRPr>
            </a:lvl1pPr>
            <a:lvl2pPr lvl="1" rtl="0">
              <a:spcBef>
                <a:spcPts val="500"/>
              </a:spcBef>
              <a:spcAft>
                <a:spcPts val="0"/>
              </a:spcAft>
              <a:buNone/>
              <a:defRPr>
                <a:solidFill>
                  <a:srgbClr val="FFFFFF"/>
                </a:solidFill>
              </a:defRPr>
            </a:lvl2pPr>
            <a:lvl3pPr lvl="2" rtl="0">
              <a:spcBef>
                <a:spcPts val="500"/>
              </a:spcBef>
              <a:spcAft>
                <a:spcPts val="0"/>
              </a:spcAft>
              <a:buNone/>
              <a:defRPr>
                <a:solidFill>
                  <a:srgbClr val="FFFFFF"/>
                </a:solidFill>
              </a:defRPr>
            </a:lvl3pPr>
            <a:lvl4pPr lvl="3" rtl="0">
              <a:spcBef>
                <a:spcPts val="500"/>
              </a:spcBef>
              <a:spcAft>
                <a:spcPts val="0"/>
              </a:spcAft>
              <a:buNone/>
              <a:defRPr>
                <a:solidFill>
                  <a:srgbClr val="FFFFFF"/>
                </a:solidFill>
              </a:defRPr>
            </a:lvl4pPr>
            <a:lvl5pPr lvl="4" rtl="0">
              <a:spcBef>
                <a:spcPts val="500"/>
              </a:spcBef>
              <a:spcAft>
                <a:spcPts val="0"/>
              </a:spcAft>
              <a:buNone/>
              <a:defRPr>
                <a:solidFill>
                  <a:srgbClr val="FFFFFF"/>
                </a:solidFill>
              </a:defRPr>
            </a:lvl5pPr>
            <a:lvl6pPr lvl="5" rtl="0">
              <a:spcBef>
                <a:spcPts val="500"/>
              </a:spcBef>
              <a:spcAft>
                <a:spcPts val="0"/>
              </a:spcAft>
              <a:buNone/>
              <a:defRPr>
                <a:solidFill>
                  <a:srgbClr val="FFFFFF"/>
                </a:solidFill>
              </a:defRPr>
            </a:lvl6pPr>
            <a:lvl7pPr lvl="6" rtl="0">
              <a:spcBef>
                <a:spcPts val="500"/>
              </a:spcBef>
              <a:spcAft>
                <a:spcPts val="0"/>
              </a:spcAft>
              <a:buNone/>
              <a:defRPr>
                <a:solidFill>
                  <a:srgbClr val="FFFFFF"/>
                </a:solidFill>
              </a:defRPr>
            </a:lvl7pPr>
            <a:lvl8pPr lvl="7" rtl="0">
              <a:spcBef>
                <a:spcPts val="500"/>
              </a:spcBef>
              <a:spcAft>
                <a:spcPts val="0"/>
              </a:spcAft>
              <a:buNone/>
              <a:defRPr>
                <a:solidFill>
                  <a:srgbClr val="FFFFFF"/>
                </a:solidFill>
              </a:defRPr>
            </a:lvl8pPr>
            <a:lvl9pPr lvl="8" rtl="0">
              <a:spcBef>
                <a:spcPts val="500"/>
              </a:spcBef>
              <a:spcAft>
                <a:spcPts val="500"/>
              </a:spcAft>
              <a:buNone/>
              <a:defRPr>
                <a:solidFill>
                  <a:srgbClr val="FFFFFF"/>
                </a:solidFill>
              </a:defRPr>
            </a:lvl9pPr>
          </a:lstStyle>
          <a:p>
            <a:endParaRPr/>
          </a:p>
        </p:txBody>
      </p:sp>
    </p:spTree>
  </p:cSld>
  <p:clrMapOvr>
    <a:masterClrMapping/>
  </p:clrMapOvr>
  <p:extLst>
    <p:ext uri="{DCECCB84-F9BA-43D5-87BE-67443E8EF086}">
      <p15:sldGuideLst xmlns:p15="http://schemas.microsoft.com/office/powerpoint/2012/main">
        <p15:guide id="1" pos="229">
          <p15:clr>
            <a:srgbClr val="FA7B17"/>
          </p15:clr>
        </p15:guide>
        <p15:guide id="2" pos="5531">
          <p15:clr>
            <a:srgbClr val="FA7B17"/>
          </p15:clr>
        </p15:guide>
        <p15:guide id="3" orient="horz" pos="229">
          <p15:clr>
            <a:srgbClr val="FA7B17"/>
          </p15:clr>
        </p15:guide>
        <p15:guide id="4" orient="horz" pos="3011">
          <p15:clr>
            <a:srgbClr val="FA7B17"/>
          </p15:clr>
        </p15:guide>
        <p15:guide id="5" pos="668">
          <p15:clr>
            <a:srgbClr val="FA7B17"/>
          </p15:clr>
        </p15:guide>
        <p15:guide id="6" pos="1149">
          <p15:clr>
            <a:srgbClr val="FA7B17"/>
          </p15:clr>
        </p15:guide>
        <p15:guide id="7" pos="1202">
          <p15:clr>
            <a:srgbClr val="FA7B17"/>
          </p15:clr>
        </p15:guide>
        <p15:guide id="8" pos="1636">
          <p15:clr>
            <a:srgbClr val="FA7B17"/>
          </p15:clr>
        </p15:guide>
        <p15:guide id="9" pos="1686">
          <p15:clr>
            <a:srgbClr val="FA7B17"/>
          </p15:clr>
        </p15:guide>
        <p15:guide id="10" pos="2119">
          <p15:clr>
            <a:srgbClr val="FA7B17"/>
          </p15:clr>
        </p15:guide>
        <p15:guide id="11" pos="2174">
          <p15:clr>
            <a:srgbClr val="FA7B17"/>
          </p15:clr>
        </p15:guide>
        <p15:guide id="12" pos="2607">
          <p15:clr>
            <a:srgbClr val="FA7B17"/>
          </p15:clr>
        </p15:guide>
        <p15:guide id="13" pos="2658">
          <p15:clr>
            <a:srgbClr val="FA7B17"/>
          </p15:clr>
        </p15:guide>
        <p15:guide id="14" pos="3091">
          <p15:clr>
            <a:srgbClr val="FA7B17"/>
          </p15:clr>
        </p15:guide>
        <p15:guide id="15" pos="5094">
          <p15:clr>
            <a:srgbClr val="FA7B17"/>
          </p15:clr>
        </p15:guide>
        <p15:guide id="16" orient="horz" pos="693">
          <p15:clr>
            <a:srgbClr val="FA7B17"/>
          </p15:clr>
        </p15:guide>
        <p15:guide id="17" orient="horz" pos="1149">
          <p15:clr>
            <a:srgbClr val="FA7B17"/>
          </p15:clr>
        </p15:guide>
        <p15:guide id="18" orient="horz" pos="1620">
          <p15:clr>
            <a:srgbClr val="FA7B17"/>
          </p15:clr>
        </p15:guide>
        <p15:guide id="19" orient="horz" pos="2084">
          <p15:clr>
            <a:srgbClr val="FA7B17"/>
          </p15:clr>
        </p15:guide>
        <p15:guide id="20" orient="horz" pos="2547">
          <p15:clr>
            <a:srgbClr val="FA7B17"/>
          </p15:clr>
        </p15:guide>
        <p15:guide id="21" pos="716">
          <p15:clr>
            <a:srgbClr val="FA7B17"/>
          </p15:clr>
        </p15:guide>
        <p15:guide id="22" pos="3145">
          <p15:clr>
            <a:srgbClr val="FA7B17"/>
          </p15:clr>
        </p15:guide>
        <p15:guide id="23" pos="3579">
          <p15:clr>
            <a:srgbClr val="FA7B17"/>
          </p15:clr>
        </p15:guide>
        <p15:guide id="24" pos="3635">
          <p15:clr>
            <a:srgbClr val="FA7B17"/>
          </p15:clr>
        </p15:guide>
        <p15:guide id="25" pos="4069">
          <p15:clr>
            <a:srgbClr val="FA7B17"/>
          </p15:clr>
        </p15:guide>
        <p15:guide id="26" pos="4123">
          <p15:clr>
            <a:srgbClr val="FA7B17"/>
          </p15:clr>
        </p15:guide>
        <p15:guide id="27" pos="4556">
          <p15:clr>
            <a:srgbClr val="FA7B17"/>
          </p15:clr>
        </p15:guide>
        <p15:guide id="28" pos="4613">
          <p15:clr>
            <a:srgbClr val="FA7B17"/>
          </p15:clr>
        </p15:guide>
        <p15:guide id="29" pos="5046">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ext – 3 Col Orange Subheads">
  <p:cSld name="CUSTOM_25_3">
    <p:bg>
      <p:bgPr>
        <a:solidFill>
          <a:schemeClr val="accent6"/>
        </a:solidFill>
        <a:effectLst/>
      </p:bgPr>
    </p:bg>
    <p:spTree>
      <p:nvGrpSpPr>
        <p:cNvPr id="1" name="Shape 523"/>
        <p:cNvGrpSpPr/>
        <p:nvPr/>
      </p:nvGrpSpPr>
      <p:grpSpPr>
        <a:xfrm>
          <a:off x="0" y="0"/>
          <a:ext cx="0" cy="0"/>
          <a:chOff x="0" y="0"/>
          <a:chExt cx="0" cy="0"/>
        </a:xfrm>
      </p:grpSpPr>
      <p:sp>
        <p:nvSpPr>
          <p:cNvPr id="524" name="Google Shape;524;p94"/>
          <p:cNvSpPr txBox="1">
            <a:spLocks noGrp="1"/>
          </p:cNvSpPr>
          <p:nvPr>
            <p:ph type="title"/>
          </p:nvPr>
        </p:nvSpPr>
        <p:spPr>
          <a:xfrm>
            <a:off x="374904" y="295950"/>
            <a:ext cx="8399400" cy="461400"/>
          </a:xfrm>
          <a:prstGeom prst="rect">
            <a:avLst/>
          </a:prstGeom>
        </p:spPr>
        <p:txBody>
          <a:bodyPr spcFirstLastPara="1" wrap="square" lIns="0" tIns="0" rIns="0" bIns="0" anchor="t" anchorCtr="0">
            <a:noAutofit/>
          </a:bodyPr>
          <a:lstStyle>
            <a:lvl1pPr lvl="0" rtl="0">
              <a:spcBef>
                <a:spcPts val="0"/>
              </a:spcBef>
              <a:spcAft>
                <a:spcPts val="0"/>
              </a:spcAft>
              <a:buClr>
                <a:srgbClr val="FFFFFF"/>
              </a:buClr>
              <a:buSzPts val="2500"/>
              <a:buFont typeface="Georgia"/>
              <a:buNone/>
              <a:defRPr sz="2500">
                <a:solidFill>
                  <a:srgbClr val="FFFFFF"/>
                </a:solidFill>
                <a:latin typeface="Georgia"/>
                <a:ea typeface="Georgia"/>
                <a:cs typeface="Georgia"/>
                <a:sym typeface="Georgia"/>
              </a:defRPr>
            </a:lvl1pPr>
            <a:lvl2pPr lvl="1" rtl="0">
              <a:spcBef>
                <a:spcPts val="0"/>
              </a:spcBef>
              <a:spcAft>
                <a:spcPts val="0"/>
              </a:spcAft>
              <a:buClr>
                <a:srgbClr val="FFFFFF"/>
              </a:buClr>
              <a:buSzPts val="1100"/>
              <a:buNone/>
              <a:defRPr>
                <a:solidFill>
                  <a:srgbClr val="FFFFFF"/>
                </a:solidFill>
              </a:defRPr>
            </a:lvl2pPr>
            <a:lvl3pPr lvl="2" rtl="0">
              <a:spcBef>
                <a:spcPts val="0"/>
              </a:spcBef>
              <a:spcAft>
                <a:spcPts val="0"/>
              </a:spcAft>
              <a:buClr>
                <a:srgbClr val="FFFFFF"/>
              </a:buClr>
              <a:buSzPts val="1100"/>
              <a:buNone/>
              <a:defRPr>
                <a:solidFill>
                  <a:srgbClr val="FFFFFF"/>
                </a:solidFill>
              </a:defRPr>
            </a:lvl3pPr>
            <a:lvl4pPr lvl="3" rtl="0">
              <a:spcBef>
                <a:spcPts val="0"/>
              </a:spcBef>
              <a:spcAft>
                <a:spcPts val="0"/>
              </a:spcAft>
              <a:buClr>
                <a:srgbClr val="FFFFFF"/>
              </a:buClr>
              <a:buSzPts val="1100"/>
              <a:buNone/>
              <a:defRPr>
                <a:solidFill>
                  <a:srgbClr val="FFFFFF"/>
                </a:solidFill>
              </a:defRPr>
            </a:lvl4pPr>
            <a:lvl5pPr lvl="4" rtl="0">
              <a:spcBef>
                <a:spcPts val="0"/>
              </a:spcBef>
              <a:spcAft>
                <a:spcPts val="0"/>
              </a:spcAft>
              <a:buClr>
                <a:srgbClr val="FFFFFF"/>
              </a:buClr>
              <a:buSzPts val="1100"/>
              <a:buNone/>
              <a:defRPr>
                <a:solidFill>
                  <a:srgbClr val="FFFFFF"/>
                </a:solidFill>
              </a:defRPr>
            </a:lvl5pPr>
            <a:lvl6pPr lvl="5" rtl="0">
              <a:spcBef>
                <a:spcPts val="0"/>
              </a:spcBef>
              <a:spcAft>
                <a:spcPts val="0"/>
              </a:spcAft>
              <a:buClr>
                <a:srgbClr val="FFFFFF"/>
              </a:buClr>
              <a:buSzPts val="1100"/>
              <a:buNone/>
              <a:defRPr>
                <a:solidFill>
                  <a:srgbClr val="FFFFFF"/>
                </a:solidFill>
              </a:defRPr>
            </a:lvl6pPr>
            <a:lvl7pPr lvl="6" rtl="0">
              <a:spcBef>
                <a:spcPts val="0"/>
              </a:spcBef>
              <a:spcAft>
                <a:spcPts val="0"/>
              </a:spcAft>
              <a:buClr>
                <a:srgbClr val="FFFFFF"/>
              </a:buClr>
              <a:buSzPts val="1100"/>
              <a:buNone/>
              <a:defRPr>
                <a:solidFill>
                  <a:srgbClr val="FFFFFF"/>
                </a:solidFill>
              </a:defRPr>
            </a:lvl7pPr>
            <a:lvl8pPr lvl="7" rtl="0">
              <a:spcBef>
                <a:spcPts val="0"/>
              </a:spcBef>
              <a:spcAft>
                <a:spcPts val="0"/>
              </a:spcAft>
              <a:buClr>
                <a:srgbClr val="FFFFFF"/>
              </a:buClr>
              <a:buSzPts val="1100"/>
              <a:buNone/>
              <a:defRPr>
                <a:solidFill>
                  <a:srgbClr val="FFFFFF"/>
                </a:solidFill>
              </a:defRPr>
            </a:lvl8pPr>
            <a:lvl9pPr lvl="8" rtl="0">
              <a:spcBef>
                <a:spcPts val="0"/>
              </a:spcBef>
              <a:spcAft>
                <a:spcPts val="0"/>
              </a:spcAft>
              <a:buClr>
                <a:srgbClr val="FFFFFF"/>
              </a:buClr>
              <a:buSzPts val="1100"/>
              <a:buNone/>
              <a:defRPr>
                <a:solidFill>
                  <a:srgbClr val="FFFFFF"/>
                </a:solidFill>
              </a:defRPr>
            </a:lvl9pPr>
          </a:lstStyle>
          <a:p>
            <a:endParaRPr/>
          </a:p>
        </p:txBody>
      </p:sp>
      <p:sp>
        <p:nvSpPr>
          <p:cNvPr id="525" name="Google Shape;525;p94"/>
          <p:cNvSpPr txBox="1">
            <a:spLocks noGrp="1"/>
          </p:cNvSpPr>
          <p:nvPr>
            <p:ph type="body" idx="1"/>
          </p:nvPr>
        </p:nvSpPr>
        <p:spPr>
          <a:xfrm>
            <a:off x="372350" y="1730875"/>
            <a:ext cx="2536800" cy="2617500"/>
          </a:xfrm>
          <a:prstGeom prst="rect">
            <a:avLst/>
          </a:prstGeom>
        </p:spPr>
        <p:txBody>
          <a:bodyPr spcFirstLastPara="1" wrap="square" lIns="0" tIns="0" rIns="0" bIns="0" anchor="t" anchorCtr="0">
            <a:noAutofit/>
          </a:bodyPr>
          <a:lstStyle>
            <a:lvl1pPr marL="457200" lvl="0" indent="-292100" rtl="0">
              <a:spcBef>
                <a:spcPts val="0"/>
              </a:spcBef>
              <a:spcAft>
                <a:spcPts val="0"/>
              </a:spcAft>
              <a:buClr>
                <a:srgbClr val="FFFFFF"/>
              </a:buClr>
              <a:buSzPts val="1000"/>
              <a:buChar char="–"/>
              <a:defRPr sz="1000">
                <a:solidFill>
                  <a:srgbClr val="FFFFFF"/>
                </a:solidFill>
              </a:defRPr>
            </a:lvl1pPr>
            <a:lvl2pPr marL="914400" lvl="1" indent="-292100" rtl="0">
              <a:spcBef>
                <a:spcPts val="1000"/>
              </a:spcBef>
              <a:spcAft>
                <a:spcPts val="0"/>
              </a:spcAft>
              <a:buClr>
                <a:srgbClr val="FFFFFF"/>
              </a:buClr>
              <a:buSzPts val="1000"/>
              <a:buChar char="–"/>
              <a:defRPr sz="1000">
                <a:solidFill>
                  <a:srgbClr val="FFFFFF"/>
                </a:solidFill>
              </a:defRPr>
            </a:lvl2pPr>
            <a:lvl3pPr marL="1371600" lvl="2" indent="-292100" rtl="0">
              <a:spcBef>
                <a:spcPts val="1000"/>
              </a:spcBef>
              <a:spcAft>
                <a:spcPts val="0"/>
              </a:spcAft>
              <a:buClr>
                <a:srgbClr val="FFFFFF"/>
              </a:buClr>
              <a:buSzPts val="1000"/>
              <a:buChar char="–"/>
              <a:defRPr sz="1000">
                <a:solidFill>
                  <a:srgbClr val="FFFFFF"/>
                </a:solidFill>
              </a:defRPr>
            </a:lvl3pPr>
            <a:lvl4pPr marL="1828800" lvl="3" indent="-292100" rtl="0">
              <a:spcBef>
                <a:spcPts val="1000"/>
              </a:spcBef>
              <a:spcAft>
                <a:spcPts val="0"/>
              </a:spcAft>
              <a:buClr>
                <a:srgbClr val="FFFFFF"/>
              </a:buClr>
              <a:buSzPts val="1000"/>
              <a:buChar char="–"/>
              <a:defRPr sz="1000">
                <a:solidFill>
                  <a:srgbClr val="FFFFFF"/>
                </a:solidFill>
              </a:defRPr>
            </a:lvl4pPr>
            <a:lvl5pPr marL="2286000" lvl="4" indent="-292100" rtl="0">
              <a:spcBef>
                <a:spcPts val="1000"/>
              </a:spcBef>
              <a:spcAft>
                <a:spcPts val="0"/>
              </a:spcAft>
              <a:buClr>
                <a:srgbClr val="FFFFFF"/>
              </a:buClr>
              <a:buSzPts val="1000"/>
              <a:buChar char="–"/>
              <a:defRPr sz="1000">
                <a:solidFill>
                  <a:srgbClr val="FFFFFF"/>
                </a:solidFill>
              </a:defRPr>
            </a:lvl5pPr>
            <a:lvl6pPr marL="2743200" lvl="5" indent="-292100" rtl="0">
              <a:spcBef>
                <a:spcPts val="1000"/>
              </a:spcBef>
              <a:spcAft>
                <a:spcPts val="0"/>
              </a:spcAft>
              <a:buClr>
                <a:srgbClr val="FFFFFF"/>
              </a:buClr>
              <a:buSzPts val="1000"/>
              <a:buChar char="–"/>
              <a:defRPr sz="1000">
                <a:solidFill>
                  <a:srgbClr val="FFFFFF"/>
                </a:solidFill>
              </a:defRPr>
            </a:lvl6pPr>
            <a:lvl7pPr marL="3200400" lvl="6" indent="-292100" rtl="0">
              <a:spcBef>
                <a:spcPts val="1000"/>
              </a:spcBef>
              <a:spcAft>
                <a:spcPts val="0"/>
              </a:spcAft>
              <a:buClr>
                <a:srgbClr val="FFFFFF"/>
              </a:buClr>
              <a:buSzPts val="1000"/>
              <a:buChar char="–"/>
              <a:defRPr sz="1000">
                <a:solidFill>
                  <a:srgbClr val="FFFFFF"/>
                </a:solidFill>
              </a:defRPr>
            </a:lvl7pPr>
            <a:lvl8pPr marL="3657600" lvl="7" indent="-292100" rtl="0">
              <a:spcBef>
                <a:spcPts val="1000"/>
              </a:spcBef>
              <a:spcAft>
                <a:spcPts val="0"/>
              </a:spcAft>
              <a:buClr>
                <a:srgbClr val="FFFFFF"/>
              </a:buClr>
              <a:buSzPts val="1000"/>
              <a:buChar char="–"/>
              <a:defRPr sz="1000">
                <a:solidFill>
                  <a:srgbClr val="FFFFFF"/>
                </a:solidFill>
              </a:defRPr>
            </a:lvl8pPr>
            <a:lvl9pPr marL="4114800" lvl="8" indent="-292100" rtl="0">
              <a:spcBef>
                <a:spcPts val="1000"/>
              </a:spcBef>
              <a:spcAft>
                <a:spcPts val="1000"/>
              </a:spcAft>
              <a:buClr>
                <a:srgbClr val="FFFFFF"/>
              </a:buClr>
              <a:buSzPts val="1000"/>
              <a:buChar char="–"/>
              <a:defRPr sz="1000">
                <a:solidFill>
                  <a:srgbClr val="FFFFFF"/>
                </a:solidFill>
              </a:defRPr>
            </a:lvl9pPr>
          </a:lstStyle>
          <a:p>
            <a:endParaRPr/>
          </a:p>
        </p:txBody>
      </p:sp>
      <p:sp>
        <p:nvSpPr>
          <p:cNvPr id="526" name="Google Shape;526;p94"/>
          <p:cNvSpPr txBox="1">
            <a:spLocks noGrp="1"/>
          </p:cNvSpPr>
          <p:nvPr>
            <p:ph type="body" idx="2"/>
          </p:nvPr>
        </p:nvSpPr>
        <p:spPr>
          <a:xfrm>
            <a:off x="3303625" y="1730875"/>
            <a:ext cx="2536800" cy="2617500"/>
          </a:xfrm>
          <a:prstGeom prst="rect">
            <a:avLst/>
          </a:prstGeom>
        </p:spPr>
        <p:txBody>
          <a:bodyPr spcFirstLastPara="1" wrap="square" lIns="0" tIns="0" rIns="0" bIns="0" anchor="t" anchorCtr="0">
            <a:noAutofit/>
          </a:bodyPr>
          <a:lstStyle>
            <a:lvl1pPr marL="457200" lvl="0" indent="-292100" rtl="0">
              <a:spcBef>
                <a:spcPts val="0"/>
              </a:spcBef>
              <a:spcAft>
                <a:spcPts val="0"/>
              </a:spcAft>
              <a:buClr>
                <a:srgbClr val="FFFFFF"/>
              </a:buClr>
              <a:buSzPts val="1000"/>
              <a:buChar char="–"/>
              <a:defRPr sz="1000">
                <a:solidFill>
                  <a:srgbClr val="FFFFFF"/>
                </a:solidFill>
              </a:defRPr>
            </a:lvl1pPr>
            <a:lvl2pPr marL="914400" lvl="1" indent="-292100" rtl="0">
              <a:spcBef>
                <a:spcPts val="1000"/>
              </a:spcBef>
              <a:spcAft>
                <a:spcPts val="0"/>
              </a:spcAft>
              <a:buClr>
                <a:srgbClr val="FFFFFF"/>
              </a:buClr>
              <a:buSzPts val="1000"/>
              <a:buChar char="–"/>
              <a:defRPr sz="1000">
                <a:solidFill>
                  <a:srgbClr val="FFFFFF"/>
                </a:solidFill>
              </a:defRPr>
            </a:lvl2pPr>
            <a:lvl3pPr marL="1371600" lvl="2" indent="-292100" rtl="0">
              <a:spcBef>
                <a:spcPts val="1000"/>
              </a:spcBef>
              <a:spcAft>
                <a:spcPts val="0"/>
              </a:spcAft>
              <a:buClr>
                <a:srgbClr val="FFFFFF"/>
              </a:buClr>
              <a:buSzPts val="1000"/>
              <a:buChar char="–"/>
              <a:defRPr sz="1000">
                <a:solidFill>
                  <a:srgbClr val="FFFFFF"/>
                </a:solidFill>
              </a:defRPr>
            </a:lvl3pPr>
            <a:lvl4pPr marL="1828800" lvl="3" indent="-292100" rtl="0">
              <a:spcBef>
                <a:spcPts val="1000"/>
              </a:spcBef>
              <a:spcAft>
                <a:spcPts val="0"/>
              </a:spcAft>
              <a:buClr>
                <a:srgbClr val="FFFFFF"/>
              </a:buClr>
              <a:buSzPts val="1000"/>
              <a:buChar char="–"/>
              <a:defRPr sz="1000">
                <a:solidFill>
                  <a:srgbClr val="FFFFFF"/>
                </a:solidFill>
              </a:defRPr>
            </a:lvl4pPr>
            <a:lvl5pPr marL="2286000" lvl="4" indent="-292100" rtl="0">
              <a:spcBef>
                <a:spcPts val="1000"/>
              </a:spcBef>
              <a:spcAft>
                <a:spcPts val="0"/>
              </a:spcAft>
              <a:buClr>
                <a:srgbClr val="FFFFFF"/>
              </a:buClr>
              <a:buSzPts val="1000"/>
              <a:buChar char="–"/>
              <a:defRPr sz="1000">
                <a:solidFill>
                  <a:srgbClr val="FFFFFF"/>
                </a:solidFill>
              </a:defRPr>
            </a:lvl5pPr>
            <a:lvl6pPr marL="2743200" lvl="5" indent="-292100" rtl="0">
              <a:spcBef>
                <a:spcPts val="1000"/>
              </a:spcBef>
              <a:spcAft>
                <a:spcPts val="0"/>
              </a:spcAft>
              <a:buClr>
                <a:srgbClr val="FFFFFF"/>
              </a:buClr>
              <a:buSzPts val="1000"/>
              <a:buChar char="–"/>
              <a:defRPr sz="1000">
                <a:solidFill>
                  <a:srgbClr val="FFFFFF"/>
                </a:solidFill>
              </a:defRPr>
            </a:lvl6pPr>
            <a:lvl7pPr marL="3200400" lvl="6" indent="-292100" rtl="0">
              <a:spcBef>
                <a:spcPts val="1000"/>
              </a:spcBef>
              <a:spcAft>
                <a:spcPts val="0"/>
              </a:spcAft>
              <a:buClr>
                <a:srgbClr val="FFFFFF"/>
              </a:buClr>
              <a:buSzPts val="1000"/>
              <a:buChar char="–"/>
              <a:defRPr sz="1000">
                <a:solidFill>
                  <a:srgbClr val="FFFFFF"/>
                </a:solidFill>
              </a:defRPr>
            </a:lvl7pPr>
            <a:lvl8pPr marL="3657600" lvl="7" indent="-292100" rtl="0">
              <a:spcBef>
                <a:spcPts val="1000"/>
              </a:spcBef>
              <a:spcAft>
                <a:spcPts val="0"/>
              </a:spcAft>
              <a:buClr>
                <a:srgbClr val="FFFFFF"/>
              </a:buClr>
              <a:buSzPts val="1000"/>
              <a:buChar char="–"/>
              <a:defRPr sz="1000">
                <a:solidFill>
                  <a:srgbClr val="FFFFFF"/>
                </a:solidFill>
              </a:defRPr>
            </a:lvl8pPr>
            <a:lvl9pPr marL="4114800" lvl="8" indent="-292100" rtl="0">
              <a:spcBef>
                <a:spcPts val="1000"/>
              </a:spcBef>
              <a:spcAft>
                <a:spcPts val="1000"/>
              </a:spcAft>
              <a:buClr>
                <a:srgbClr val="FFFFFF"/>
              </a:buClr>
              <a:buSzPts val="1000"/>
              <a:buChar char="–"/>
              <a:defRPr sz="1000">
                <a:solidFill>
                  <a:srgbClr val="FFFFFF"/>
                </a:solidFill>
              </a:defRPr>
            </a:lvl9pPr>
          </a:lstStyle>
          <a:p>
            <a:endParaRPr/>
          </a:p>
        </p:txBody>
      </p:sp>
      <p:sp>
        <p:nvSpPr>
          <p:cNvPr id="527" name="Google Shape;527;p94"/>
          <p:cNvSpPr txBox="1">
            <a:spLocks noGrp="1"/>
          </p:cNvSpPr>
          <p:nvPr>
            <p:ph type="body" idx="3"/>
          </p:nvPr>
        </p:nvSpPr>
        <p:spPr>
          <a:xfrm>
            <a:off x="7227000" y="1730875"/>
            <a:ext cx="2536800" cy="2617500"/>
          </a:xfrm>
          <a:prstGeom prst="rect">
            <a:avLst/>
          </a:prstGeom>
        </p:spPr>
        <p:txBody>
          <a:bodyPr spcFirstLastPara="1" wrap="square" lIns="0" tIns="0" rIns="0" bIns="0" anchor="t" anchorCtr="0">
            <a:noAutofit/>
          </a:bodyPr>
          <a:lstStyle>
            <a:lvl1pPr marL="457200" lvl="0" indent="-292100" rtl="0">
              <a:spcBef>
                <a:spcPts val="0"/>
              </a:spcBef>
              <a:spcAft>
                <a:spcPts val="0"/>
              </a:spcAft>
              <a:buClr>
                <a:srgbClr val="FFFFFF"/>
              </a:buClr>
              <a:buSzPts val="1000"/>
              <a:buChar char="–"/>
              <a:defRPr sz="1000">
                <a:solidFill>
                  <a:srgbClr val="FFFFFF"/>
                </a:solidFill>
              </a:defRPr>
            </a:lvl1pPr>
            <a:lvl2pPr marL="914400" lvl="1" indent="-292100" rtl="0">
              <a:spcBef>
                <a:spcPts val="1000"/>
              </a:spcBef>
              <a:spcAft>
                <a:spcPts val="0"/>
              </a:spcAft>
              <a:buClr>
                <a:srgbClr val="FFFFFF"/>
              </a:buClr>
              <a:buSzPts val="1000"/>
              <a:buChar char="–"/>
              <a:defRPr sz="1000">
                <a:solidFill>
                  <a:srgbClr val="FFFFFF"/>
                </a:solidFill>
              </a:defRPr>
            </a:lvl2pPr>
            <a:lvl3pPr marL="1371600" lvl="2" indent="-292100" rtl="0">
              <a:spcBef>
                <a:spcPts val="1000"/>
              </a:spcBef>
              <a:spcAft>
                <a:spcPts val="0"/>
              </a:spcAft>
              <a:buClr>
                <a:srgbClr val="FFFFFF"/>
              </a:buClr>
              <a:buSzPts val="1000"/>
              <a:buChar char="–"/>
              <a:defRPr sz="1000">
                <a:solidFill>
                  <a:srgbClr val="FFFFFF"/>
                </a:solidFill>
              </a:defRPr>
            </a:lvl3pPr>
            <a:lvl4pPr marL="1828800" lvl="3" indent="-292100" rtl="0">
              <a:spcBef>
                <a:spcPts val="1000"/>
              </a:spcBef>
              <a:spcAft>
                <a:spcPts val="0"/>
              </a:spcAft>
              <a:buClr>
                <a:srgbClr val="FFFFFF"/>
              </a:buClr>
              <a:buSzPts val="1000"/>
              <a:buChar char="–"/>
              <a:defRPr sz="1000">
                <a:solidFill>
                  <a:srgbClr val="FFFFFF"/>
                </a:solidFill>
              </a:defRPr>
            </a:lvl4pPr>
            <a:lvl5pPr marL="2286000" lvl="4" indent="-292100" rtl="0">
              <a:spcBef>
                <a:spcPts val="1000"/>
              </a:spcBef>
              <a:spcAft>
                <a:spcPts val="0"/>
              </a:spcAft>
              <a:buClr>
                <a:srgbClr val="FFFFFF"/>
              </a:buClr>
              <a:buSzPts val="1000"/>
              <a:buChar char="–"/>
              <a:defRPr sz="1000">
                <a:solidFill>
                  <a:srgbClr val="FFFFFF"/>
                </a:solidFill>
              </a:defRPr>
            </a:lvl5pPr>
            <a:lvl6pPr marL="2743200" lvl="5" indent="-292100" rtl="0">
              <a:spcBef>
                <a:spcPts val="1000"/>
              </a:spcBef>
              <a:spcAft>
                <a:spcPts val="0"/>
              </a:spcAft>
              <a:buClr>
                <a:srgbClr val="FFFFFF"/>
              </a:buClr>
              <a:buSzPts val="1000"/>
              <a:buChar char="–"/>
              <a:defRPr sz="1000">
                <a:solidFill>
                  <a:srgbClr val="FFFFFF"/>
                </a:solidFill>
              </a:defRPr>
            </a:lvl6pPr>
            <a:lvl7pPr marL="3200400" lvl="6" indent="-292100" rtl="0">
              <a:spcBef>
                <a:spcPts val="1000"/>
              </a:spcBef>
              <a:spcAft>
                <a:spcPts val="0"/>
              </a:spcAft>
              <a:buClr>
                <a:srgbClr val="FFFFFF"/>
              </a:buClr>
              <a:buSzPts val="1000"/>
              <a:buChar char="–"/>
              <a:defRPr sz="1000">
                <a:solidFill>
                  <a:srgbClr val="FFFFFF"/>
                </a:solidFill>
              </a:defRPr>
            </a:lvl7pPr>
            <a:lvl8pPr marL="3657600" lvl="7" indent="-292100" rtl="0">
              <a:spcBef>
                <a:spcPts val="1000"/>
              </a:spcBef>
              <a:spcAft>
                <a:spcPts val="0"/>
              </a:spcAft>
              <a:buClr>
                <a:srgbClr val="FFFFFF"/>
              </a:buClr>
              <a:buSzPts val="1000"/>
              <a:buChar char="–"/>
              <a:defRPr sz="1000">
                <a:solidFill>
                  <a:srgbClr val="FFFFFF"/>
                </a:solidFill>
              </a:defRPr>
            </a:lvl8pPr>
            <a:lvl9pPr marL="4114800" lvl="8" indent="-292100" rtl="0">
              <a:spcBef>
                <a:spcPts val="1000"/>
              </a:spcBef>
              <a:spcAft>
                <a:spcPts val="1000"/>
              </a:spcAft>
              <a:buClr>
                <a:srgbClr val="FFFFFF"/>
              </a:buClr>
              <a:buSzPts val="1000"/>
              <a:buChar char="–"/>
              <a:defRPr sz="1000">
                <a:solidFill>
                  <a:srgbClr val="FFFFFF"/>
                </a:solidFill>
              </a:defRPr>
            </a:lvl9pPr>
          </a:lstStyle>
          <a:p>
            <a:endParaRPr/>
          </a:p>
        </p:txBody>
      </p:sp>
      <p:sp>
        <p:nvSpPr>
          <p:cNvPr id="528" name="Google Shape;528;p94"/>
          <p:cNvSpPr txBox="1">
            <a:spLocks noGrp="1"/>
          </p:cNvSpPr>
          <p:nvPr>
            <p:ph type="subTitle" idx="4"/>
          </p:nvPr>
        </p:nvSpPr>
        <p:spPr>
          <a:xfrm>
            <a:off x="372350" y="1290000"/>
            <a:ext cx="2536800" cy="364800"/>
          </a:xfrm>
          <a:prstGeom prst="rect">
            <a:avLst/>
          </a:prstGeom>
        </p:spPr>
        <p:txBody>
          <a:bodyPr spcFirstLastPara="1" wrap="square" lIns="0" tIns="0" rIns="0" bIns="0" anchor="t" anchorCtr="0">
            <a:noAutofit/>
          </a:bodyPr>
          <a:lstStyle>
            <a:lvl1pPr lvl="0" rtl="0">
              <a:spcBef>
                <a:spcPts val="0"/>
              </a:spcBef>
              <a:spcAft>
                <a:spcPts val="0"/>
              </a:spcAft>
              <a:buClr>
                <a:schemeClr val="accent4"/>
              </a:buClr>
              <a:buSzPts val="1800"/>
              <a:buNone/>
              <a:defRPr sz="1800">
                <a:solidFill>
                  <a:schemeClr val="accent4"/>
                </a:solidFill>
              </a:defRPr>
            </a:lvl1pPr>
            <a:lvl2pPr lvl="1" rtl="0">
              <a:spcBef>
                <a:spcPts val="500"/>
              </a:spcBef>
              <a:spcAft>
                <a:spcPts val="0"/>
              </a:spcAft>
              <a:buClr>
                <a:schemeClr val="accent4"/>
              </a:buClr>
              <a:buSzPts val="1200"/>
              <a:buNone/>
              <a:defRPr>
                <a:solidFill>
                  <a:schemeClr val="accent4"/>
                </a:solidFill>
              </a:defRPr>
            </a:lvl2pPr>
            <a:lvl3pPr lvl="2" rtl="0">
              <a:spcBef>
                <a:spcPts val="500"/>
              </a:spcBef>
              <a:spcAft>
                <a:spcPts val="0"/>
              </a:spcAft>
              <a:buClr>
                <a:schemeClr val="accent4"/>
              </a:buClr>
              <a:buSzPts val="1200"/>
              <a:buNone/>
              <a:defRPr>
                <a:solidFill>
                  <a:schemeClr val="accent4"/>
                </a:solidFill>
              </a:defRPr>
            </a:lvl3pPr>
            <a:lvl4pPr lvl="3" rtl="0">
              <a:spcBef>
                <a:spcPts val="500"/>
              </a:spcBef>
              <a:spcAft>
                <a:spcPts val="0"/>
              </a:spcAft>
              <a:buClr>
                <a:schemeClr val="accent4"/>
              </a:buClr>
              <a:buSzPts val="1200"/>
              <a:buNone/>
              <a:defRPr>
                <a:solidFill>
                  <a:schemeClr val="accent4"/>
                </a:solidFill>
              </a:defRPr>
            </a:lvl4pPr>
            <a:lvl5pPr lvl="4" rtl="0">
              <a:spcBef>
                <a:spcPts val="500"/>
              </a:spcBef>
              <a:spcAft>
                <a:spcPts val="0"/>
              </a:spcAft>
              <a:buClr>
                <a:schemeClr val="accent4"/>
              </a:buClr>
              <a:buSzPts val="1200"/>
              <a:buNone/>
              <a:defRPr>
                <a:solidFill>
                  <a:schemeClr val="accent4"/>
                </a:solidFill>
              </a:defRPr>
            </a:lvl5pPr>
            <a:lvl6pPr lvl="5" rtl="0">
              <a:spcBef>
                <a:spcPts val="500"/>
              </a:spcBef>
              <a:spcAft>
                <a:spcPts val="0"/>
              </a:spcAft>
              <a:buClr>
                <a:schemeClr val="accent4"/>
              </a:buClr>
              <a:buSzPts val="1200"/>
              <a:buNone/>
              <a:defRPr>
                <a:solidFill>
                  <a:schemeClr val="accent4"/>
                </a:solidFill>
              </a:defRPr>
            </a:lvl6pPr>
            <a:lvl7pPr lvl="6" rtl="0">
              <a:spcBef>
                <a:spcPts val="500"/>
              </a:spcBef>
              <a:spcAft>
                <a:spcPts val="0"/>
              </a:spcAft>
              <a:buClr>
                <a:schemeClr val="accent4"/>
              </a:buClr>
              <a:buSzPts val="1200"/>
              <a:buNone/>
              <a:defRPr>
                <a:solidFill>
                  <a:schemeClr val="accent4"/>
                </a:solidFill>
              </a:defRPr>
            </a:lvl7pPr>
            <a:lvl8pPr lvl="7" rtl="0">
              <a:spcBef>
                <a:spcPts val="500"/>
              </a:spcBef>
              <a:spcAft>
                <a:spcPts val="0"/>
              </a:spcAft>
              <a:buClr>
                <a:schemeClr val="accent4"/>
              </a:buClr>
              <a:buSzPts val="1200"/>
              <a:buNone/>
              <a:defRPr>
                <a:solidFill>
                  <a:schemeClr val="accent4"/>
                </a:solidFill>
              </a:defRPr>
            </a:lvl8pPr>
            <a:lvl9pPr lvl="8" rtl="0">
              <a:spcBef>
                <a:spcPts val="500"/>
              </a:spcBef>
              <a:spcAft>
                <a:spcPts val="500"/>
              </a:spcAft>
              <a:buClr>
                <a:schemeClr val="accent4"/>
              </a:buClr>
              <a:buSzPts val="1200"/>
              <a:buNone/>
              <a:defRPr>
                <a:solidFill>
                  <a:schemeClr val="accent4"/>
                </a:solidFill>
              </a:defRPr>
            </a:lvl9pPr>
          </a:lstStyle>
          <a:p>
            <a:endParaRPr/>
          </a:p>
        </p:txBody>
      </p:sp>
      <p:sp>
        <p:nvSpPr>
          <p:cNvPr id="529" name="Google Shape;529;p94"/>
          <p:cNvSpPr txBox="1">
            <a:spLocks noGrp="1"/>
          </p:cNvSpPr>
          <p:nvPr>
            <p:ph type="subTitle" idx="5"/>
          </p:nvPr>
        </p:nvSpPr>
        <p:spPr>
          <a:xfrm>
            <a:off x="3303625" y="1290000"/>
            <a:ext cx="2536800" cy="364800"/>
          </a:xfrm>
          <a:prstGeom prst="rect">
            <a:avLst/>
          </a:prstGeom>
        </p:spPr>
        <p:txBody>
          <a:bodyPr spcFirstLastPara="1" wrap="square" lIns="0" tIns="0" rIns="0" bIns="0" anchor="t" anchorCtr="0">
            <a:noAutofit/>
          </a:bodyPr>
          <a:lstStyle>
            <a:lvl1pPr lvl="0" rtl="0">
              <a:spcBef>
                <a:spcPts val="0"/>
              </a:spcBef>
              <a:spcAft>
                <a:spcPts val="0"/>
              </a:spcAft>
              <a:buClr>
                <a:schemeClr val="accent4"/>
              </a:buClr>
              <a:buSzPts val="1800"/>
              <a:buNone/>
              <a:defRPr sz="1800">
                <a:solidFill>
                  <a:schemeClr val="accent4"/>
                </a:solidFill>
              </a:defRPr>
            </a:lvl1pPr>
            <a:lvl2pPr lvl="1" rtl="0">
              <a:spcBef>
                <a:spcPts val="500"/>
              </a:spcBef>
              <a:spcAft>
                <a:spcPts val="0"/>
              </a:spcAft>
              <a:buClr>
                <a:schemeClr val="accent4"/>
              </a:buClr>
              <a:buSzPts val="1200"/>
              <a:buNone/>
              <a:defRPr>
                <a:solidFill>
                  <a:schemeClr val="accent4"/>
                </a:solidFill>
              </a:defRPr>
            </a:lvl2pPr>
            <a:lvl3pPr lvl="2" rtl="0">
              <a:spcBef>
                <a:spcPts val="500"/>
              </a:spcBef>
              <a:spcAft>
                <a:spcPts val="0"/>
              </a:spcAft>
              <a:buClr>
                <a:schemeClr val="accent4"/>
              </a:buClr>
              <a:buSzPts val="1200"/>
              <a:buNone/>
              <a:defRPr>
                <a:solidFill>
                  <a:schemeClr val="accent4"/>
                </a:solidFill>
              </a:defRPr>
            </a:lvl3pPr>
            <a:lvl4pPr lvl="3" rtl="0">
              <a:spcBef>
                <a:spcPts val="500"/>
              </a:spcBef>
              <a:spcAft>
                <a:spcPts val="0"/>
              </a:spcAft>
              <a:buClr>
                <a:schemeClr val="accent4"/>
              </a:buClr>
              <a:buSzPts val="1200"/>
              <a:buNone/>
              <a:defRPr>
                <a:solidFill>
                  <a:schemeClr val="accent4"/>
                </a:solidFill>
              </a:defRPr>
            </a:lvl4pPr>
            <a:lvl5pPr lvl="4" rtl="0">
              <a:spcBef>
                <a:spcPts val="500"/>
              </a:spcBef>
              <a:spcAft>
                <a:spcPts val="0"/>
              </a:spcAft>
              <a:buClr>
                <a:schemeClr val="accent4"/>
              </a:buClr>
              <a:buSzPts val="1200"/>
              <a:buNone/>
              <a:defRPr>
                <a:solidFill>
                  <a:schemeClr val="accent4"/>
                </a:solidFill>
              </a:defRPr>
            </a:lvl5pPr>
            <a:lvl6pPr lvl="5" rtl="0">
              <a:spcBef>
                <a:spcPts val="500"/>
              </a:spcBef>
              <a:spcAft>
                <a:spcPts val="0"/>
              </a:spcAft>
              <a:buClr>
                <a:schemeClr val="accent4"/>
              </a:buClr>
              <a:buSzPts val="1200"/>
              <a:buNone/>
              <a:defRPr>
                <a:solidFill>
                  <a:schemeClr val="accent4"/>
                </a:solidFill>
              </a:defRPr>
            </a:lvl6pPr>
            <a:lvl7pPr lvl="6" rtl="0">
              <a:spcBef>
                <a:spcPts val="500"/>
              </a:spcBef>
              <a:spcAft>
                <a:spcPts val="0"/>
              </a:spcAft>
              <a:buClr>
                <a:schemeClr val="accent4"/>
              </a:buClr>
              <a:buSzPts val="1200"/>
              <a:buNone/>
              <a:defRPr>
                <a:solidFill>
                  <a:schemeClr val="accent4"/>
                </a:solidFill>
              </a:defRPr>
            </a:lvl7pPr>
            <a:lvl8pPr lvl="7" rtl="0">
              <a:spcBef>
                <a:spcPts val="500"/>
              </a:spcBef>
              <a:spcAft>
                <a:spcPts val="0"/>
              </a:spcAft>
              <a:buClr>
                <a:schemeClr val="accent4"/>
              </a:buClr>
              <a:buSzPts val="1200"/>
              <a:buNone/>
              <a:defRPr>
                <a:solidFill>
                  <a:schemeClr val="accent4"/>
                </a:solidFill>
              </a:defRPr>
            </a:lvl8pPr>
            <a:lvl9pPr lvl="8" rtl="0">
              <a:spcBef>
                <a:spcPts val="500"/>
              </a:spcBef>
              <a:spcAft>
                <a:spcPts val="500"/>
              </a:spcAft>
              <a:buClr>
                <a:schemeClr val="accent4"/>
              </a:buClr>
              <a:buSzPts val="1200"/>
              <a:buNone/>
              <a:defRPr>
                <a:solidFill>
                  <a:schemeClr val="accent4"/>
                </a:solidFill>
              </a:defRPr>
            </a:lvl9pPr>
          </a:lstStyle>
          <a:p>
            <a:endParaRPr/>
          </a:p>
        </p:txBody>
      </p:sp>
      <p:sp>
        <p:nvSpPr>
          <p:cNvPr id="530" name="Google Shape;530;p94"/>
          <p:cNvSpPr txBox="1">
            <a:spLocks noGrp="1"/>
          </p:cNvSpPr>
          <p:nvPr>
            <p:ph type="subTitle" idx="6"/>
          </p:nvPr>
        </p:nvSpPr>
        <p:spPr>
          <a:xfrm>
            <a:off x="6234900" y="1290000"/>
            <a:ext cx="2536800" cy="364800"/>
          </a:xfrm>
          <a:prstGeom prst="rect">
            <a:avLst/>
          </a:prstGeom>
        </p:spPr>
        <p:txBody>
          <a:bodyPr spcFirstLastPara="1" wrap="square" lIns="0" tIns="0" rIns="0" bIns="0" anchor="t" anchorCtr="0">
            <a:noAutofit/>
          </a:bodyPr>
          <a:lstStyle>
            <a:lvl1pPr lvl="0" rtl="0">
              <a:spcBef>
                <a:spcPts val="0"/>
              </a:spcBef>
              <a:spcAft>
                <a:spcPts val="0"/>
              </a:spcAft>
              <a:buClr>
                <a:schemeClr val="accent4"/>
              </a:buClr>
              <a:buSzPts val="1800"/>
              <a:buNone/>
              <a:defRPr sz="1800">
                <a:solidFill>
                  <a:schemeClr val="accent4"/>
                </a:solidFill>
              </a:defRPr>
            </a:lvl1pPr>
            <a:lvl2pPr lvl="1" rtl="0">
              <a:spcBef>
                <a:spcPts val="500"/>
              </a:spcBef>
              <a:spcAft>
                <a:spcPts val="0"/>
              </a:spcAft>
              <a:buClr>
                <a:schemeClr val="accent4"/>
              </a:buClr>
              <a:buSzPts val="1200"/>
              <a:buNone/>
              <a:defRPr>
                <a:solidFill>
                  <a:schemeClr val="accent4"/>
                </a:solidFill>
              </a:defRPr>
            </a:lvl2pPr>
            <a:lvl3pPr lvl="2" rtl="0">
              <a:spcBef>
                <a:spcPts val="500"/>
              </a:spcBef>
              <a:spcAft>
                <a:spcPts val="0"/>
              </a:spcAft>
              <a:buClr>
                <a:schemeClr val="accent4"/>
              </a:buClr>
              <a:buSzPts val="1200"/>
              <a:buNone/>
              <a:defRPr>
                <a:solidFill>
                  <a:schemeClr val="accent4"/>
                </a:solidFill>
              </a:defRPr>
            </a:lvl3pPr>
            <a:lvl4pPr lvl="3" rtl="0">
              <a:spcBef>
                <a:spcPts val="500"/>
              </a:spcBef>
              <a:spcAft>
                <a:spcPts val="0"/>
              </a:spcAft>
              <a:buClr>
                <a:schemeClr val="accent4"/>
              </a:buClr>
              <a:buSzPts val="1200"/>
              <a:buNone/>
              <a:defRPr>
                <a:solidFill>
                  <a:schemeClr val="accent4"/>
                </a:solidFill>
              </a:defRPr>
            </a:lvl4pPr>
            <a:lvl5pPr lvl="4" rtl="0">
              <a:spcBef>
                <a:spcPts val="500"/>
              </a:spcBef>
              <a:spcAft>
                <a:spcPts val="0"/>
              </a:spcAft>
              <a:buClr>
                <a:schemeClr val="accent4"/>
              </a:buClr>
              <a:buSzPts val="1200"/>
              <a:buNone/>
              <a:defRPr>
                <a:solidFill>
                  <a:schemeClr val="accent4"/>
                </a:solidFill>
              </a:defRPr>
            </a:lvl5pPr>
            <a:lvl6pPr lvl="5" rtl="0">
              <a:spcBef>
                <a:spcPts val="500"/>
              </a:spcBef>
              <a:spcAft>
                <a:spcPts val="0"/>
              </a:spcAft>
              <a:buClr>
                <a:schemeClr val="accent4"/>
              </a:buClr>
              <a:buSzPts val="1200"/>
              <a:buNone/>
              <a:defRPr>
                <a:solidFill>
                  <a:schemeClr val="accent4"/>
                </a:solidFill>
              </a:defRPr>
            </a:lvl6pPr>
            <a:lvl7pPr lvl="6" rtl="0">
              <a:spcBef>
                <a:spcPts val="500"/>
              </a:spcBef>
              <a:spcAft>
                <a:spcPts val="0"/>
              </a:spcAft>
              <a:buClr>
                <a:schemeClr val="accent4"/>
              </a:buClr>
              <a:buSzPts val="1200"/>
              <a:buNone/>
              <a:defRPr>
                <a:solidFill>
                  <a:schemeClr val="accent4"/>
                </a:solidFill>
              </a:defRPr>
            </a:lvl7pPr>
            <a:lvl8pPr lvl="7" rtl="0">
              <a:spcBef>
                <a:spcPts val="500"/>
              </a:spcBef>
              <a:spcAft>
                <a:spcPts val="0"/>
              </a:spcAft>
              <a:buClr>
                <a:schemeClr val="accent4"/>
              </a:buClr>
              <a:buSzPts val="1200"/>
              <a:buNone/>
              <a:defRPr>
                <a:solidFill>
                  <a:schemeClr val="accent4"/>
                </a:solidFill>
              </a:defRPr>
            </a:lvl8pPr>
            <a:lvl9pPr lvl="8" rtl="0">
              <a:spcBef>
                <a:spcPts val="500"/>
              </a:spcBef>
              <a:spcAft>
                <a:spcPts val="500"/>
              </a:spcAft>
              <a:buClr>
                <a:schemeClr val="accent4"/>
              </a:buClr>
              <a:buSzPts val="1200"/>
              <a:buNone/>
              <a:defRPr>
                <a:solidFill>
                  <a:schemeClr val="accent4"/>
                </a:solidFill>
              </a:defRPr>
            </a:lvl9pPr>
          </a:lstStyle>
          <a:p>
            <a:endParaRPr/>
          </a:p>
        </p:txBody>
      </p:sp>
      <p:sp>
        <p:nvSpPr>
          <p:cNvPr id="531" name="Google Shape;531;p94"/>
          <p:cNvSpPr txBox="1">
            <a:spLocks noGrp="1"/>
          </p:cNvSpPr>
          <p:nvPr>
            <p:ph type="sldNum" idx="12"/>
          </p:nvPr>
        </p:nvSpPr>
        <p:spPr>
          <a:xfrm>
            <a:off x="372350" y="4653100"/>
            <a:ext cx="548700" cy="393600"/>
          </a:xfrm>
          <a:prstGeom prst="rect">
            <a:avLst/>
          </a:prstGeom>
        </p:spPr>
        <p:txBody>
          <a:bodyPr spcFirstLastPara="1" wrap="square" lIns="0" tIns="0" rIns="0" bIns="0" anchor="ctr" anchorCtr="0">
            <a:noAutofit/>
          </a:bodyPr>
          <a:lstStyle>
            <a:lvl1pPr lvl="0" algn="l" rtl="0">
              <a:buNone/>
              <a:defRPr sz="600">
                <a:solidFill>
                  <a:srgbClr val="FFFFFF"/>
                </a:solidFill>
              </a:defRPr>
            </a:lvl1pPr>
            <a:lvl2pPr lvl="1" algn="l" rtl="0">
              <a:buNone/>
              <a:defRPr sz="600">
                <a:solidFill>
                  <a:srgbClr val="FFFFFF"/>
                </a:solidFill>
              </a:defRPr>
            </a:lvl2pPr>
            <a:lvl3pPr lvl="2" algn="l" rtl="0">
              <a:buNone/>
              <a:defRPr sz="600">
                <a:solidFill>
                  <a:srgbClr val="FFFFFF"/>
                </a:solidFill>
              </a:defRPr>
            </a:lvl3pPr>
            <a:lvl4pPr lvl="3" algn="l" rtl="0">
              <a:buNone/>
              <a:defRPr sz="600">
                <a:solidFill>
                  <a:srgbClr val="FFFFFF"/>
                </a:solidFill>
              </a:defRPr>
            </a:lvl4pPr>
            <a:lvl5pPr lvl="4" algn="l" rtl="0">
              <a:buNone/>
              <a:defRPr sz="600">
                <a:solidFill>
                  <a:srgbClr val="FFFFFF"/>
                </a:solidFill>
              </a:defRPr>
            </a:lvl5pPr>
            <a:lvl6pPr lvl="5" algn="l" rtl="0">
              <a:buNone/>
              <a:defRPr sz="600">
                <a:solidFill>
                  <a:srgbClr val="FFFFFF"/>
                </a:solidFill>
              </a:defRPr>
            </a:lvl6pPr>
            <a:lvl7pPr lvl="6" algn="l" rtl="0">
              <a:buNone/>
              <a:defRPr sz="600">
                <a:solidFill>
                  <a:srgbClr val="FFFFFF"/>
                </a:solidFill>
              </a:defRPr>
            </a:lvl7pPr>
            <a:lvl8pPr lvl="7" algn="l" rtl="0">
              <a:buNone/>
              <a:defRPr sz="600">
                <a:solidFill>
                  <a:srgbClr val="FFFFFF"/>
                </a:solidFill>
              </a:defRPr>
            </a:lvl8pPr>
            <a:lvl9pPr lvl="8" algn="l" rtl="0">
              <a:buNone/>
              <a:defRPr sz="600">
                <a:solidFill>
                  <a:srgbClr val="FFFFFF"/>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235">
          <p15:clr>
            <a:srgbClr val="FA7B17"/>
          </p15:clr>
        </p15:guide>
        <p15:guide id="2" pos="5525">
          <p15:clr>
            <a:srgbClr val="FA7B17"/>
          </p15:clr>
        </p15:guide>
        <p15:guide id="3" orient="horz" pos="229">
          <p15:clr>
            <a:srgbClr val="FA7B17"/>
          </p15:clr>
        </p15:guide>
        <p15:guide id="4" orient="horz" pos="3015">
          <p15:clr>
            <a:srgbClr val="FA7B17"/>
          </p15:clr>
        </p15:guide>
        <p15:guide id="5" pos="1836">
          <p15:clr>
            <a:srgbClr val="FA7B17"/>
          </p15:clr>
        </p15:guide>
        <p15:guide id="6" pos="2078">
          <p15:clr>
            <a:srgbClr val="FA7B17"/>
          </p15:clr>
        </p15:guide>
        <p15:guide id="7" pos="3924">
          <p15:clr>
            <a:srgbClr val="FA7B17"/>
          </p15:clr>
        </p15:guide>
        <p15:guide id="8" orient="horz" pos="1005">
          <p15:clr>
            <a:srgbClr val="FA7B17"/>
          </p15:clr>
        </p15:guide>
        <p15:guide id="9" pos="3680">
          <p15:clr>
            <a:srgbClr val="FA7B17"/>
          </p15:clr>
        </p15:guide>
        <p15:guide id="10" orient="horz" pos="1234">
          <p15:clr>
            <a:srgbClr val="FA7B17"/>
          </p15:clr>
        </p15:guide>
        <p15:guide id="11" orient="horz" pos="2010">
          <p15:clr>
            <a:srgbClr val="FA7B17"/>
          </p15:clr>
        </p15:guide>
        <p15:guide id="12" orient="horz" pos="2240">
          <p15:clr>
            <a:srgbClr val="FA7B17"/>
          </p15:clr>
        </p15:guide>
        <p15:guide id="13" orient="horz" pos="753">
          <p15:clr>
            <a:srgbClr val="000000"/>
          </p15:clr>
        </p15:guide>
        <p15:guide id="14" orient="horz" pos="2932">
          <p15:clr>
            <a:srgbClr val="FA7B17"/>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ext – Orange Headings with Body Copy">
  <p:cSld name="BLANK_1_5">
    <p:bg>
      <p:bgPr>
        <a:solidFill>
          <a:schemeClr val="accent6"/>
        </a:solidFill>
        <a:effectLst/>
      </p:bgPr>
    </p:bg>
    <p:spTree>
      <p:nvGrpSpPr>
        <p:cNvPr id="1" name="Shape 532"/>
        <p:cNvGrpSpPr/>
        <p:nvPr/>
      </p:nvGrpSpPr>
      <p:grpSpPr>
        <a:xfrm>
          <a:off x="0" y="0"/>
          <a:ext cx="0" cy="0"/>
          <a:chOff x="0" y="0"/>
          <a:chExt cx="0" cy="0"/>
        </a:xfrm>
      </p:grpSpPr>
      <p:cxnSp>
        <p:nvCxnSpPr>
          <p:cNvPr id="533" name="Google Shape;533;p95"/>
          <p:cNvCxnSpPr/>
          <p:nvPr/>
        </p:nvCxnSpPr>
        <p:spPr>
          <a:xfrm>
            <a:off x="2472175" y="1812450"/>
            <a:ext cx="1740900" cy="0"/>
          </a:xfrm>
          <a:prstGeom prst="straightConnector1">
            <a:avLst/>
          </a:prstGeom>
          <a:noFill/>
          <a:ln w="9525" cap="flat" cmpd="sng">
            <a:solidFill>
              <a:srgbClr val="D9D9D9"/>
            </a:solidFill>
            <a:prstDash val="dot"/>
            <a:round/>
            <a:headEnd type="none" w="med" len="med"/>
            <a:tailEnd type="none" w="med" len="med"/>
          </a:ln>
        </p:spPr>
      </p:cxnSp>
      <p:cxnSp>
        <p:nvCxnSpPr>
          <p:cNvPr id="534" name="Google Shape;534;p95"/>
          <p:cNvCxnSpPr/>
          <p:nvPr/>
        </p:nvCxnSpPr>
        <p:spPr>
          <a:xfrm>
            <a:off x="2472175" y="2724475"/>
            <a:ext cx="1740900" cy="0"/>
          </a:xfrm>
          <a:prstGeom prst="straightConnector1">
            <a:avLst/>
          </a:prstGeom>
          <a:noFill/>
          <a:ln w="9525" cap="flat" cmpd="sng">
            <a:solidFill>
              <a:srgbClr val="D9D9D9"/>
            </a:solidFill>
            <a:prstDash val="dot"/>
            <a:round/>
            <a:headEnd type="none" w="med" len="med"/>
            <a:tailEnd type="none" w="med" len="med"/>
          </a:ln>
        </p:spPr>
      </p:cxnSp>
      <p:cxnSp>
        <p:nvCxnSpPr>
          <p:cNvPr id="535" name="Google Shape;535;p95"/>
          <p:cNvCxnSpPr/>
          <p:nvPr/>
        </p:nvCxnSpPr>
        <p:spPr>
          <a:xfrm>
            <a:off x="2472175" y="3642825"/>
            <a:ext cx="1740900" cy="0"/>
          </a:xfrm>
          <a:prstGeom prst="straightConnector1">
            <a:avLst/>
          </a:prstGeom>
          <a:noFill/>
          <a:ln w="9525" cap="flat" cmpd="sng">
            <a:solidFill>
              <a:srgbClr val="D9D9D9"/>
            </a:solidFill>
            <a:prstDash val="dot"/>
            <a:round/>
            <a:headEnd type="none" w="med" len="med"/>
            <a:tailEnd type="none" w="med" len="med"/>
          </a:ln>
        </p:spPr>
      </p:cxnSp>
      <p:sp>
        <p:nvSpPr>
          <p:cNvPr id="536" name="Google Shape;536;p95"/>
          <p:cNvSpPr txBox="1">
            <a:spLocks noGrp="1"/>
          </p:cNvSpPr>
          <p:nvPr>
            <p:ph type="title"/>
          </p:nvPr>
        </p:nvSpPr>
        <p:spPr>
          <a:xfrm>
            <a:off x="372350" y="734100"/>
            <a:ext cx="3834000" cy="461400"/>
          </a:xfrm>
          <a:prstGeom prst="rect">
            <a:avLst/>
          </a:prstGeom>
        </p:spPr>
        <p:txBody>
          <a:bodyPr spcFirstLastPara="1" wrap="square" lIns="0" tIns="0" rIns="0" bIns="0" anchor="t" anchorCtr="0">
            <a:noAutofit/>
          </a:bodyPr>
          <a:lstStyle>
            <a:lvl1pPr lvl="0" rtl="0">
              <a:spcBef>
                <a:spcPts val="0"/>
              </a:spcBef>
              <a:spcAft>
                <a:spcPts val="0"/>
              </a:spcAft>
              <a:buClr>
                <a:srgbClr val="FFFFFF"/>
              </a:buClr>
              <a:buSzPts val="2500"/>
              <a:buFont typeface="Georgia"/>
              <a:buNone/>
              <a:defRPr sz="2500">
                <a:solidFill>
                  <a:srgbClr val="FFFFFF"/>
                </a:solidFill>
                <a:latin typeface="Georgia"/>
                <a:ea typeface="Georgia"/>
                <a:cs typeface="Georgia"/>
                <a:sym typeface="Georgia"/>
              </a:defRPr>
            </a:lvl1pPr>
            <a:lvl2pPr lvl="1" rtl="0">
              <a:spcBef>
                <a:spcPts val="0"/>
              </a:spcBef>
              <a:spcAft>
                <a:spcPts val="0"/>
              </a:spcAft>
              <a:buClr>
                <a:srgbClr val="FFFFFF"/>
              </a:buClr>
              <a:buSzPts val="1100"/>
              <a:buNone/>
              <a:defRPr>
                <a:solidFill>
                  <a:srgbClr val="FFFFFF"/>
                </a:solidFill>
              </a:defRPr>
            </a:lvl2pPr>
            <a:lvl3pPr lvl="2" rtl="0">
              <a:spcBef>
                <a:spcPts val="0"/>
              </a:spcBef>
              <a:spcAft>
                <a:spcPts val="0"/>
              </a:spcAft>
              <a:buClr>
                <a:srgbClr val="FFFFFF"/>
              </a:buClr>
              <a:buSzPts val="1100"/>
              <a:buNone/>
              <a:defRPr>
                <a:solidFill>
                  <a:srgbClr val="FFFFFF"/>
                </a:solidFill>
              </a:defRPr>
            </a:lvl3pPr>
            <a:lvl4pPr lvl="3" rtl="0">
              <a:spcBef>
                <a:spcPts val="0"/>
              </a:spcBef>
              <a:spcAft>
                <a:spcPts val="0"/>
              </a:spcAft>
              <a:buClr>
                <a:srgbClr val="FFFFFF"/>
              </a:buClr>
              <a:buSzPts val="1100"/>
              <a:buNone/>
              <a:defRPr>
                <a:solidFill>
                  <a:srgbClr val="FFFFFF"/>
                </a:solidFill>
              </a:defRPr>
            </a:lvl4pPr>
            <a:lvl5pPr lvl="4" rtl="0">
              <a:spcBef>
                <a:spcPts val="0"/>
              </a:spcBef>
              <a:spcAft>
                <a:spcPts val="0"/>
              </a:spcAft>
              <a:buClr>
                <a:srgbClr val="FFFFFF"/>
              </a:buClr>
              <a:buSzPts val="1100"/>
              <a:buNone/>
              <a:defRPr>
                <a:solidFill>
                  <a:srgbClr val="FFFFFF"/>
                </a:solidFill>
              </a:defRPr>
            </a:lvl5pPr>
            <a:lvl6pPr lvl="5" rtl="0">
              <a:spcBef>
                <a:spcPts val="0"/>
              </a:spcBef>
              <a:spcAft>
                <a:spcPts val="0"/>
              </a:spcAft>
              <a:buClr>
                <a:srgbClr val="FFFFFF"/>
              </a:buClr>
              <a:buSzPts val="1100"/>
              <a:buNone/>
              <a:defRPr>
                <a:solidFill>
                  <a:srgbClr val="FFFFFF"/>
                </a:solidFill>
              </a:defRPr>
            </a:lvl6pPr>
            <a:lvl7pPr lvl="6" rtl="0">
              <a:spcBef>
                <a:spcPts val="0"/>
              </a:spcBef>
              <a:spcAft>
                <a:spcPts val="0"/>
              </a:spcAft>
              <a:buClr>
                <a:srgbClr val="FFFFFF"/>
              </a:buClr>
              <a:buSzPts val="1100"/>
              <a:buNone/>
              <a:defRPr>
                <a:solidFill>
                  <a:srgbClr val="FFFFFF"/>
                </a:solidFill>
              </a:defRPr>
            </a:lvl7pPr>
            <a:lvl8pPr lvl="7" rtl="0">
              <a:spcBef>
                <a:spcPts val="0"/>
              </a:spcBef>
              <a:spcAft>
                <a:spcPts val="0"/>
              </a:spcAft>
              <a:buClr>
                <a:srgbClr val="FFFFFF"/>
              </a:buClr>
              <a:buSzPts val="1100"/>
              <a:buNone/>
              <a:defRPr>
                <a:solidFill>
                  <a:srgbClr val="FFFFFF"/>
                </a:solidFill>
              </a:defRPr>
            </a:lvl8pPr>
            <a:lvl9pPr lvl="8" rtl="0">
              <a:spcBef>
                <a:spcPts val="0"/>
              </a:spcBef>
              <a:spcAft>
                <a:spcPts val="0"/>
              </a:spcAft>
              <a:buClr>
                <a:srgbClr val="FFFFFF"/>
              </a:buClr>
              <a:buSzPts val="1100"/>
              <a:buNone/>
              <a:defRPr>
                <a:solidFill>
                  <a:srgbClr val="FFFFFF"/>
                </a:solidFill>
              </a:defRPr>
            </a:lvl9pPr>
          </a:lstStyle>
          <a:p>
            <a:endParaRPr/>
          </a:p>
        </p:txBody>
      </p:sp>
      <p:sp>
        <p:nvSpPr>
          <p:cNvPr id="537" name="Google Shape;537;p95"/>
          <p:cNvSpPr txBox="1">
            <a:spLocks noGrp="1"/>
          </p:cNvSpPr>
          <p:nvPr>
            <p:ph type="body" idx="1"/>
          </p:nvPr>
        </p:nvSpPr>
        <p:spPr>
          <a:xfrm>
            <a:off x="4572000" y="1547400"/>
            <a:ext cx="3506100" cy="660900"/>
          </a:xfrm>
          <a:prstGeom prst="rect">
            <a:avLst/>
          </a:prstGeom>
        </p:spPr>
        <p:txBody>
          <a:bodyPr spcFirstLastPara="1" wrap="square" lIns="0" tIns="0" rIns="0" bIns="0" anchor="t" anchorCtr="0">
            <a:noAutofit/>
          </a:bodyPr>
          <a:lstStyle>
            <a:lvl1pPr marL="457200" lvl="0" indent="-292100" rtl="0">
              <a:spcBef>
                <a:spcPts val="0"/>
              </a:spcBef>
              <a:spcAft>
                <a:spcPts val="0"/>
              </a:spcAft>
              <a:buClr>
                <a:srgbClr val="FFFFFF"/>
              </a:buClr>
              <a:buSzPts val="1000"/>
              <a:buChar char="–"/>
              <a:defRPr sz="1000">
                <a:solidFill>
                  <a:srgbClr val="FFFFFF"/>
                </a:solidFill>
              </a:defRPr>
            </a:lvl1pPr>
            <a:lvl2pPr marL="914400" lvl="1" indent="-292100" rtl="0">
              <a:spcBef>
                <a:spcPts val="1000"/>
              </a:spcBef>
              <a:spcAft>
                <a:spcPts val="0"/>
              </a:spcAft>
              <a:buClr>
                <a:srgbClr val="FFFFFF"/>
              </a:buClr>
              <a:buSzPts val="1000"/>
              <a:buChar char="–"/>
              <a:defRPr sz="1000">
                <a:solidFill>
                  <a:srgbClr val="FFFFFF"/>
                </a:solidFill>
              </a:defRPr>
            </a:lvl2pPr>
            <a:lvl3pPr marL="1371600" lvl="2" indent="-292100" rtl="0">
              <a:spcBef>
                <a:spcPts val="1000"/>
              </a:spcBef>
              <a:spcAft>
                <a:spcPts val="0"/>
              </a:spcAft>
              <a:buClr>
                <a:srgbClr val="FFFFFF"/>
              </a:buClr>
              <a:buSzPts val="1000"/>
              <a:buChar char="–"/>
              <a:defRPr sz="1000">
                <a:solidFill>
                  <a:srgbClr val="FFFFFF"/>
                </a:solidFill>
              </a:defRPr>
            </a:lvl3pPr>
            <a:lvl4pPr marL="1828800" lvl="3" indent="-292100" rtl="0">
              <a:spcBef>
                <a:spcPts val="1000"/>
              </a:spcBef>
              <a:spcAft>
                <a:spcPts val="0"/>
              </a:spcAft>
              <a:buClr>
                <a:srgbClr val="FFFFFF"/>
              </a:buClr>
              <a:buSzPts val="1000"/>
              <a:buChar char="–"/>
              <a:defRPr sz="1000">
                <a:solidFill>
                  <a:srgbClr val="FFFFFF"/>
                </a:solidFill>
              </a:defRPr>
            </a:lvl4pPr>
            <a:lvl5pPr marL="2286000" lvl="4" indent="-292100" rtl="0">
              <a:spcBef>
                <a:spcPts val="1000"/>
              </a:spcBef>
              <a:spcAft>
                <a:spcPts val="0"/>
              </a:spcAft>
              <a:buClr>
                <a:srgbClr val="FFFFFF"/>
              </a:buClr>
              <a:buSzPts val="1000"/>
              <a:buChar char="–"/>
              <a:defRPr sz="1000">
                <a:solidFill>
                  <a:srgbClr val="FFFFFF"/>
                </a:solidFill>
              </a:defRPr>
            </a:lvl5pPr>
            <a:lvl6pPr marL="2743200" lvl="5" indent="-292100" rtl="0">
              <a:spcBef>
                <a:spcPts val="1000"/>
              </a:spcBef>
              <a:spcAft>
                <a:spcPts val="0"/>
              </a:spcAft>
              <a:buClr>
                <a:srgbClr val="FFFFFF"/>
              </a:buClr>
              <a:buSzPts val="1000"/>
              <a:buChar char="–"/>
              <a:defRPr sz="1000">
                <a:solidFill>
                  <a:srgbClr val="FFFFFF"/>
                </a:solidFill>
              </a:defRPr>
            </a:lvl6pPr>
            <a:lvl7pPr marL="3200400" lvl="6" indent="-292100" rtl="0">
              <a:spcBef>
                <a:spcPts val="1000"/>
              </a:spcBef>
              <a:spcAft>
                <a:spcPts val="0"/>
              </a:spcAft>
              <a:buClr>
                <a:srgbClr val="FFFFFF"/>
              </a:buClr>
              <a:buSzPts val="1000"/>
              <a:buChar char="–"/>
              <a:defRPr sz="1000">
                <a:solidFill>
                  <a:srgbClr val="FFFFFF"/>
                </a:solidFill>
              </a:defRPr>
            </a:lvl7pPr>
            <a:lvl8pPr marL="3657600" lvl="7" indent="-292100" rtl="0">
              <a:spcBef>
                <a:spcPts val="1000"/>
              </a:spcBef>
              <a:spcAft>
                <a:spcPts val="0"/>
              </a:spcAft>
              <a:buClr>
                <a:srgbClr val="FFFFFF"/>
              </a:buClr>
              <a:buSzPts val="1000"/>
              <a:buChar char="–"/>
              <a:defRPr sz="1000">
                <a:solidFill>
                  <a:srgbClr val="FFFFFF"/>
                </a:solidFill>
              </a:defRPr>
            </a:lvl8pPr>
            <a:lvl9pPr marL="4114800" lvl="8" indent="-292100" rtl="0">
              <a:spcBef>
                <a:spcPts val="1000"/>
              </a:spcBef>
              <a:spcAft>
                <a:spcPts val="1000"/>
              </a:spcAft>
              <a:buClr>
                <a:srgbClr val="FFFFFF"/>
              </a:buClr>
              <a:buSzPts val="1000"/>
              <a:buChar char="–"/>
              <a:defRPr sz="1000">
                <a:solidFill>
                  <a:srgbClr val="FFFFFF"/>
                </a:solidFill>
              </a:defRPr>
            </a:lvl9pPr>
          </a:lstStyle>
          <a:p>
            <a:endParaRPr/>
          </a:p>
        </p:txBody>
      </p:sp>
      <p:sp>
        <p:nvSpPr>
          <p:cNvPr id="538" name="Google Shape;538;p95"/>
          <p:cNvSpPr txBox="1">
            <a:spLocks noGrp="1"/>
          </p:cNvSpPr>
          <p:nvPr>
            <p:ph type="body" idx="2"/>
          </p:nvPr>
        </p:nvSpPr>
        <p:spPr>
          <a:xfrm>
            <a:off x="4572000" y="2511125"/>
            <a:ext cx="3506100" cy="660900"/>
          </a:xfrm>
          <a:prstGeom prst="rect">
            <a:avLst/>
          </a:prstGeom>
        </p:spPr>
        <p:txBody>
          <a:bodyPr spcFirstLastPara="1" wrap="square" lIns="0" tIns="0" rIns="0" bIns="0" anchor="t" anchorCtr="0">
            <a:noAutofit/>
          </a:bodyPr>
          <a:lstStyle>
            <a:lvl1pPr marL="457200" lvl="0" indent="-292100" rtl="0">
              <a:spcBef>
                <a:spcPts val="0"/>
              </a:spcBef>
              <a:spcAft>
                <a:spcPts val="0"/>
              </a:spcAft>
              <a:buClr>
                <a:srgbClr val="FFFFFF"/>
              </a:buClr>
              <a:buSzPts val="1000"/>
              <a:buChar char="–"/>
              <a:defRPr sz="1000">
                <a:solidFill>
                  <a:srgbClr val="FFFFFF"/>
                </a:solidFill>
              </a:defRPr>
            </a:lvl1pPr>
            <a:lvl2pPr marL="914400" lvl="1" indent="-292100" rtl="0">
              <a:spcBef>
                <a:spcPts val="1000"/>
              </a:spcBef>
              <a:spcAft>
                <a:spcPts val="0"/>
              </a:spcAft>
              <a:buClr>
                <a:srgbClr val="FFFFFF"/>
              </a:buClr>
              <a:buSzPts val="1000"/>
              <a:buChar char="–"/>
              <a:defRPr sz="1000">
                <a:solidFill>
                  <a:srgbClr val="FFFFFF"/>
                </a:solidFill>
              </a:defRPr>
            </a:lvl2pPr>
            <a:lvl3pPr marL="1371600" lvl="2" indent="-292100" rtl="0">
              <a:spcBef>
                <a:spcPts val="1000"/>
              </a:spcBef>
              <a:spcAft>
                <a:spcPts val="0"/>
              </a:spcAft>
              <a:buClr>
                <a:srgbClr val="FFFFFF"/>
              </a:buClr>
              <a:buSzPts val="1000"/>
              <a:buChar char="–"/>
              <a:defRPr sz="1000">
                <a:solidFill>
                  <a:srgbClr val="FFFFFF"/>
                </a:solidFill>
              </a:defRPr>
            </a:lvl3pPr>
            <a:lvl4pPr marL="1828800" lvl="3" indent="-292100" rtl="0">
              <a:spcBef>
                <a:spcPts val="1000"/>
              </a:spcBef>
              <a:spcAft>
                <a:spcPts val="0"/>
              </a:spcAft>
              <a:buClr>
                <a:srgbClr val="FFFFFF"/>
              </a:buClr>
              <a:buSzPts val="1000"/>
              <a:buChar char="–"/>
              <a:defRPr sz="1000">
                <a:solidFill>
                  <a:srgbClr val="FFFFFF"/>
                </a:solidFill>
              </a:defRPr>
            </a:lvl4pPr>
            <a:lvl5pPr marL="2286000" lvl="4" indent="-292100" rtl="0">
              <a:spcBef>
                <a:spcPts val="1000"/>
              </a:spcBef>
              <a:spcAft>
                <a:spcPts val="0"/>
              </a:spcAft>
              <a:buClr>
                <a:srgbClr val="FFFFFF"/>
              </a:buClr>
              <a:buSzPts val="1000"/>
              <a:buChar char="–"/>
              <a:defRPr sz="1000">
                <a:solidFill>
                  <a:srgbClr val="FFFFFF"/>
                </a:solidFill>
              </a:defRPr>
            </a:lvl5pPr>
            <a:lvl6pPr marL="2743200" lvl="5" indent="-292100" rtl="0">
              <a:spcBef>
                <a:spcPts val="1000"/>
              </a:spcBef>
              <a:spcAft>
                <a:spcPts val="0"/>
              </a:spcAft>
              <a:buClr>
                <a:srgbClr val="FFFFFF"/>
              </a:buClr>
              <a:buSzPts val="1000"/>
              <a:buChar char="–"/>
              <a:defRPr sz="1000">
                <a:solidFill>
                  <a:srgbClr val="FFFFFF"/>
                </a:solidFill>
              </a:defRPr>
            </a:lvl6pPr>
            <a:lvl7pPr marL="3200400" lvl="6" indent="-292100" rtl="0">
              <a:spcBef>
                <a:spcPts val="1000"/>
              </a:spcBef>
              <a:spcAft>
                <a:spcPts val="0"/>
              </a:spcAft>
              <a:buClr>
                <a:srgbClr val="FFFFFF"/>
              </a:buClr>
              <a:buSzPts val="1000"/>
              <a:buChar char="–"/>
              <a:defRPr sz="1000">
                <a:solidFill>
                  <a:srgbClr val="FFFFFF"/>
                </a:solidFill>
              </a:defRPr>
            </a:lvl7pPr>
            <a:lvl8pPr marL="3657600" lvl="7" indent="-292100" rtl="0">
              <a:spcBef>
                <a:spcPts val="1000"/>
              </a:spcBef>
              <a:spcAft>
                <a:spcPts val="0"/>
              </a:spcAft>
              <a:buClr>
                <a:srgbClr val="FFFFFF"/>
              </a:buClr>
              <a:buSzPts val="1000"/>
              <a:buChar char="–"/>
              <a:defRPr sz="1000">
                <a:solidFill>
                  <a:srgbClr val="FFFFFF"/>
                </a:solidFill>
              </a:defRPr>
            </a:lvl8pPr>
            <a:lvl9pPr marL="4114800" lvl="8" indent="-292100" rtl="0">
              <a:spcBef>
                <a:spcPts val="1000"/>
              </a:spcBef>
              <a:spcAft>
                <a:spcPts val="1000"/>
              </a:spcAft>
              <a:buClr>
                <a:srgbClr val="FFFFFF"/>
              </a:buClr>
              <a:buSzPts val="1000"/>
              <a:buChar char="–"/>
              <a:defRPr sz="1000">
                <a:solidFill>
                  <a:srgbClr val="FFFFFF"/>
                </a:solidFill>
              </a:defRPr>
            </a:lvl9pPr>
          </a:lstStyle>
          <a:p>
            <a:endParaRPr/>
          </a:p>
        </p:txBody>
      </p:sp>
      <p:sp>
        <p:nvSpPr>
          <p:cNvPr id="539" name="Google Shape;539;p95"/>
          <p:cNvSpPr txBox="1">
            <a:spLocks noGrp="1"/>
          </p:cNvSpPr>
          <p:nvPr>
            <p:ph type="body" idx="3"/>
          </p:nvPr>
        </p:nvSpPr>
        <p:spPr>
          <a:xfrm>
            <a:off x="4572000" y="3427450"/>
            <a:ext cx="3506100" cy="660900"/>
          </a:xfrm>
          <a:prstGeom prst="rect">
            <a:avLst/>
          </a:prstGeom>
        </p:spPr>
        <p:txBody>
          <a:bodyPr spcFirstLastPara="1" wrap="square" lIns="0" tIns="0" rIns="0" bIns="0" anchor="t" anchorCtr="0">
            <a:noAutofit/>
          </a:bodyPr>
          <a:lstStyle>
            <a:lvl1pPr marL="457200" lvl="0" indent="-292100" rtl="0">
              <a:spcBef>
                <a:spcPts val="0"/>
              </a:spcBef>
              <a:spcAft>
                <a:spcPts val="0"/>
              </a:spcAft>
              <a:buClr>
                <a:srgbClr val="FFFFFF"/>
              </a:buClr>
              <a:buSzPts val="1000"/>
              <a:buChar char="–"/>
              <a:defRPr sz="1000">
                <a:solidFill>
                  <a:srgbClr val="FFFFFF"/>
                </a:solidFill>
              </a:defRPr>
            </a:lvl1pPr>
            <a:lvl2pPr marL="914400" lvl="1" indent="-292100" rtl="0">
              <a:spcBef>
                <a:spcPts val="1000"/>
              </a:spcBef>
              <a:spcAft>
                <a:spcPts val="0"/>
              </a:spcAft>
              <a:buClr>
                <a:srgbClr val="FFFFFF"/>
              </a:buClr>
              <a:buSzPts val="1000"/>
              <a:buChar char="–"/>
              <a:defRPr sz="1000">
                <a:solidFill>
                  <a:srgbClr val="FFFFFF"/>
                </a:solidFill>
              </a:defRPr>
            </a:lvl2pPr>
            <a:lvl3pPr marL="1371600" lvl="2" indent="-292100" rtl="0">
              <a:spcBef>
                <a:spcPts val="1000"/>
              </a:spcBef>
              <a:spcAft>
                <a:spcPts val="0"/>
              </a:spcAft>
              <a:buClr>
                <a:srgbClr val="FFFFFF"/>
              </a:buClr>
              <a:buSzPts val="1000"/>
              <a:buChar char="–"/>
              <a:defRPr sz="1000">
                <a:solidFill>
                  <a:srgbClr val="FFFFFF"/>
                </a:solidFill>
              </a:defRPr>
            </a:lvl3pPr>
            <a:lvl4pPr marL="1828800" lvl="3" indent="-292100" rtl="0">
              <a:spcBef>
                <a:spcPts val="1000"/>
              </a:spcBef>
              <a:spcAft>
                <a:spcPts val="0"/>
              </a:spcAft>
              <a:buClr>
                <a:srgbClr val="FFFFFF"/>
              </a:buClr>
              <a:buSzPts val="1000"/>
              <a:buChar char="–"/>
              <a:defRPr sz="1000">
                <a:solidFill>
                  <a:srgbClr val="FFFFFF"/>
                </a:solidFill>
              </a:defRPr>
            </a:lvl4pPr>
            <a:lvl5pPr marL="2286000" lvl="4" indent="-292100" rtl="0">
              <a:spcBef>
                <a:spcPts val="1000"/>
              </a:spcBef>
              <a:spcAft>
                <a:spcPts val="0"/>
              </a:spcAft>
              <a:buClr>
                <a:srgbClr val="FFFFFF"/>
              </a:buClr>
              <a:buSzPts val="1000"/>
              <a:buChar char="–"/>
              <a:defRPr sz="1000">
                <a:solidFill>
                  <a:srgbClr val="FFFFFF"/>
                </a:solidFill>
              </a:defRPr>
            </a:lvl5pPr>
            <a:lvl6pPr marL="2743200" lvl="5" indent="-292100" rtl="0">
              <a:spcBef>
                <a:spcPts val="1000"/>
              </a:spcBef>
              <a:spcAft>
                <a:spcPts val="0"/>
              </a:spcAft>
              <a:buClr>
                <a:srgbClr val="FFFFFF"/>
              </a:buClr>
              <a:buSzPts val="1000"/>
              <a:buChar char="–"/>
              <a:defRPr sz="1000">
                <a:solidFill>
                  <a:srgbClr val="FFFFFF"/>
                </a:solidFill>
              </a:defRPr>
            </a:lvl6pPr>
            <a:lvl7pPr marL="3200400" lvl="6" indent="-292100" rtl="0">
              <a:spcBef>
                <a:spcPts val="1000"/>
              </a:spcBef>
              <a:spcAft>
                <a:spcPts val="0"/>
              </a:spcAft>
              <a:buClr>
                <a:srgbClr val="FFFFFF"/>
              </a:buClr>
              <a:buSzPts val="1000"/>
              <a:buChar char="–"/>
              <a:defRPr sz="1000">
                <a:solidFill>
                  <a:srgbClr val="FFFFFF"/>
                </a:solidFill>
              </a:defRPr>
            </a:lvl7pPr>
            <a:lvl8pPr marL="3657600" lvl="7" indent="-292100" rtl="0">
              <a:spcBef>
                <a:spcPts val="1000"/>
              </a:spcBef>
              <a:spcAft>
                <a:spcPts val="0"/>
              </a:spcAft>
              <a:buClr>
                <a:srgbClr val="FFFFFF"/>
              </a:buClr>
              <a:buSzPts val="1000"/>
              <a:buChar char="–"/>
              <a:defRPr sz="1000">
                <a:solidFill>
                  <a:srgbClr val="FFFFFF"/>
                </a:solidFill>
              </a:defRPr>
            </a:lvl8pPr>
            <a:lvl9pPr marL="4114800" lvl="8" indent="-292100" rtl="0">
              <a:spcBef>
                <a:spcPts val="1000"/>
              </a:spcBef>
              <a:spcAft>
                <a:spcPts val="1000"/>
              </a:spcAft>
              <a:buClr>
                <a:srgbClr val="FFFFFF"/>
              </a:buClr>
              <a:buSzPts val="1000"/>
              <a:buChar char="–"/>
              <a:defRPr sz="1000">
                <a:solidFill>
                  <a:srgbClr val="FFFFFF"/>
                </a:solidFill>
              </a:defRPr>
            </a:lvl9pPr>
          </a:lstStyle>
          <a:p>
            <a:endParaRPr/>
          </a:p>
        </p:txBody>
      </p:sp>
      <p:sp>
        <p:nvSpPr>
          <p:cNvPr id="540" name="Google Shape;540;p95"/>
          <p:cNvSpPr txBox="1">
            <a:spLocks noGrp="1"/>
          </p:cNvSpPr>
          <p:nvPr>
            <p:ph type="subTitle" idx="4"/>
          </p:nvPr>
        </p:nvSpPr>
        <p:spPr>
          <a:xfrm>
            <a:off x="372350" y="1547400"/>
            <a:ext cx="1740900" cy="658500"/>
          </a:xfrm>
          <a:prstGeom prst="rect">
            <a:avLst/>
          </a:prstGeom>
        </p:spPr>
        <p:txBody>
          <a:bodyPr spcFirstLastPara="1" wrap="square" lIns="0" tIns="0" rIns="0" bIns="0" anchor="t" anchorCtr="0">
            <a:noAutofit/>
          </a:bodyPr>
          <a:lstStyle>
            <a:lvl1pPr lvl="0" rtl="0">
              <a:spcBef>
                <a:spcPts val="0"/>
              </a:spcBef>
              <a:spcAft>
                <a:spcPts val="0"/>
              </a:spcAft>
              <a:buClr>
                <a:schemeClr val="accent4"/>
              </a:buClr>
              <a:buSzPts val="1800"/>
              <a:buNone/>
              <a:defRPr sz="1800">
                <a:solidFill>
                  <a:schemeClr val="accent4"/>
                </a:solidFill>
              </a:defRPr>
            </a:lvl1pPr>
            <a:lvl2pPr lvl="1" rtl="0">
              <a:spcBef>
                <a:spcPts val="500"/>
              </a:spcBef>
              <a:spcAft>
                <a:spcPts val="0"/>
              </a:spcAft>
              <a:buClr>
                <a:schemeClr val="accent4"/>
              </a:buClr>
              <a:buSzPts val="1600"/>
              <a:buNone/>
              <a:defRPr sz="1600">
                <a:solidFill>
                  <a:schemeClr val="accent4"/>
                </a:solidFill>
              </a:defRPr>
            </a:lvl2pPr>
            <a:lvl3pPr lvl="2" rtl="0">
              <a:spcBef>
                <a:spcPts val="500"/>
              </a:spcBef>
              <a:spcAft>
                <a:spcPts val="0"/>
              </a:spcAft>
              <a:buClr>
                <a:schemeClr val="accent4"/>
              </a:buClr>
              <a:buSzPts val="1600"/>
              <a:buNone/>
              <a:defRPr sz="1600">
                <a:solidFill>
                  <a:schemeClr val="accent4"/>
                </a:solidFill>
              </a:defRPr>
            </a:lvl3pPr>
            <a:lvl4pPr lvl="3" rtl="0">
              <a:spcBef>
                <a:spcPts val="500"/>
              </a:spcBef>
              <a:spcAft>
                <a:spcPts val="0"/>
              </a:spcAft>
              <a:buClr>
                <a:schemeClr val="accent4"/>
              </a:buClr>
              <a:buSzPts val="1600"/>
              <a:buNone/>
              <a:defRPr sz="1600">
                <a:solidFill>
                  <a:schemeClr val="accent4"/>
                </a:solidFill>
              </a:defRPr>
            </a:lvl4pPr>
            <a:lvl5pPr lvl="4" rtl="0">
              <a:spcBef>
                <a:spcPts val="500"/>
              </a:spcBef>
              <a:spcAft>
                <a:spcPts val="0"/>
              </a:spcAft>
              <a:buClr>
                <a:schemeClr val="accent4"/>
              </a:buClr>
              <a:buSzPts val="1600"/>
              <a:buNone/>
              <a:defRPr sz="1600">
                <a:solidFill>
                  <a:schemeClr val="accent4"/>
                </a:solidFill>
              </a:defRPr>
            </a:lvl5pPr>
            <a:lvl6pPr lvl="5" rtl="0">
              <a:spcBef>
                <a:spcPts val="500"/>
              </a:spcBef>
              <a:spcAft>
                <a:spcPts val="0"/>
              </a:spcAft>
              <a:buClr>
                <a:schemeClr val="accent4"/>
              </a:buClr>
              <a:buSzPts val="1600"/>
              <a:buNone/>
              <a:defRPr sz="1600">
                <a:solidFill>
                  <a:schemeClr val="accent4"/>
                </a:solidFill>
              </a:defRPr>
            </a:lvl6pPr>
            <a:lvl7pPr lvl="6" rtl="0">
              <a:spcBef>
                <a:spcPts val="500"/>
              </a:spcBef>
              <a:spcAft>
                <a:spcPts val="0"/>
              </a:spcAft>
              <a:buClr>
                <a:schemeClr val="accent4"/>
              </a:buClr>
              <a:buSzPts val="1600"/>
              <a:buNone/>
              <a:defRPr sz="1600">
                <a:solidFill>
                  <a:schemeClr val="accent4"/>
                </a:solidFill>
              </a:defRPr>
            </a:lvl7pPr>
            <a:lvl8pPr lvl="7" rtl="0">
              <a:spcBef>
                <a:spcPts val="500"/>
              </a:spcBef>
              <a:spcAft>
                <a:spcPts val="0"/>
              </a:spcAft>
              <a:buClr>
                <a:schemeClr val="accent4"/>
              </a:buClr>
              <a:buSzPts val="1600"/>
              <a:buNone/>
              <a:defRPr sz="1600">
                <a:solidFill>
                  <a:schemeClr val="accent4"/>
                </a:solidFill>
              </a:defRPr>
            </a:lvl8pPr>
            <a:lvl9pPr lvl="8" rtl="0">
              <a:spcBef>
                <a:spcPts val="500"/>
              </a:spcBef>
              <a:spcAft>
                <a:spcPts val="500"/>
              </a:spcAft>
              <a:buClr>
                <a:schemeClr val="accent4"/>
              </a:buClr>
              <a:buSzPts val="1600"/>
              <a:buNone/>
              <a:defRPr sz="1600">
                <a:solidFill>
                  <a:schemeClr val="accent4"/>
                </a:solidFill>
              </a:defRPr>
            </a:lvl9pPr>
          </a:lstStyle>
          <a:p>
            <a:endParaRPr/>
          </a:p>
        </p:txBody>
      </p:sp>
      <p:sp>
        <p:nvSpPr>
          <p:cNvPr id="541" name="Google Shape;541;p95"/>
          <p:cNvSpPr txBox="1">
            <a:spLocks noGrp="1"/>
          </p:cNvSpPr>
          <p:nvPr>
            <p:ph type="subTitle" idx="5"/>
          </p:nvPr>
        </p:nvSpPr>
        <p:spPr>
          <a:xfrm>
            <a:off x="372350" y="2511125"/>
            <a:ext cx="1740900" cy="658500"/>
          </a:xfrm>
          <a:prstGeom prst="rect">
            <a:avLst/>
          </a:prstGeom>
        </p:spPr>
        <p:txBody>
          <a:bodyPr spcFirstLastPara="1" wrap="square" lIns="0" tIns="0" rIns="0" bIns="0" anchor="t" anchorCtr="0">
            <a:noAutofit/>
          </a:bodyPr>
          <a:lstStyle>
            <a:lvl1pPr lvl="0" rtl="0">
              <a:spcBef>
                <a:spcPts val="0"/>
              </a:spcBef>
              <a:spcAft>
                <a:spcPts val="0"/>
              </a:spcAft>
              <a:buClr>
                <a:schemeClr val="accent4"/>
              </a:buClr>
              <a:buSzPts val="1800"/>
              <a:buNone/>
              <a:defRPr sz="1800">
                <a:solidFill>
                  <a:schemeClr val="accent4"/>
                </a:solidFill>
              </a:defRPr>
            </a:lvl1pPr>
            <a:lvl2pPr lvl="1" rtl="0">
              <a:spcBef>
                <a:spcPts val="500"/>
              </a:spcBef>
              <a:spcAft>
                <a:spcPts val="0"/>
              </a:spcAft>
              <a:buClr>
                <a:schemeClr val="accent4"/>
              </a:buClr>
              <a:buSzPts val="1600"/>
              <a:buNone/>
              <a:defRPr sz="1600">
                <a:solidFill>
                  <a:schemeClr val="accent4"/>
                </a:solidFill>
              </a:defRPr>
            </a:lvl2pPr>
            <a:lvl3pPr lvl="2" rtl="0">
              <a:spcBef>
                <a:spcPts val="500"/>
              </a:spcBef>
              <a:spcAft>
                <a:spcPts val="0"/>
              </a:spcAft>
              <a:buClr>
                <a:schemeClr val="accent4"/>
              </a:buClr>
              <a:buSzPts val="1600"/>
              <a:buNone/>
              <a:defRPr sz="1600">
                <a:solidFill>
                  <a:schemeClr val="accent4"/>
                </a:solidFill>
              </a:defRPr>
            </a:lvl3pPr>
            <a:lvl4pPr lvl="3" rtl="0">
              <a:spcBef>
                <a:spcPts val="500"/>
              </a:spcBef>
              <a:spcAft>
                <a:spcPts val="0"/>
              </a:spcAft>
              <a:buClr>
                <a:schemeClr val="accent4"/>
              </a:buClr>
              <a:buSzPts val="1600"/>
              <a:buNone/>
              <a:defRPr sz="1600">
                <a:solidFill>
                  <a:schemeClr val="accent4"/>
                </a:solidFill>
              </a:defRPr>
            </a:lvl4pPr>
            <a:lvl5pPr lvl="4" rtl="0">
              <a:spcBef>
                <a:spcPts val="500"/>
              </a:spcBef>
              <a:spcAft>
                <a:spcPts val="0"/>
              </a:spcAft>
              <a:buClr>
                <a:schemeClr val="accent4"/>
              </a:buClr>
              <a:buSzPts val="1600"/>
              <a:buNone/>
              <a:defRPr sz="1600">
                <a:solidFill>
                  <a:schemeClr val="accent4"/>
                </a:solidFill>
              </a:defRPr>
            </a:lvl5pPr>
            <a:lvl6pPr lvl="5" rtl="0">
              <a:spcBef>
                <a:spcPts val="500"/>
              </a:spcBef>
              <a:spcAft>
                <a:spcPts val="0"/>
              </a:spcAft>
              <a:buClr>
                <a:schemeClr val="accent4"/>
              </a:buClr>
              <a:buSzPts val="1600"/>
              <a:buNone/>
              <a:defRPr sz="1600">
                <a:solidFill>
                  <a:schemeClr val="accent4"/>
                </a:solidFill>
              </a:defRPr>
            </a:lvl6pPr>
            <a:lvl7pPr lvl="6" rtl="0">
              <a:spcBef>
                <a:spcPts val="500"/>
              </a:spcBef>
              <a:spcAft>
                <a:spcPts val="0"/>
              </a:spcAft>
              <a:buClr>
                <a:schemeClr val="accent4"/>
              </a:buClr>
              <a:buSzPts val="1600"/>
              <a:buNone/>
              <a:defRPr sz="1600">
                <a:solidFill>
                  <a:schemeClr val="accent4"/>
                </a:solidFill>
              </a:defRPr>
            </a:lvl7pPr>
            <a:lvl8pPr lvl="7" rtl="0">
              <a:spcBef>
                <a:spcPts val="500"/>
              </a:spcBef>
              <a:spcAft>
                <a:spcPts val="0"/>
              </a:spcAft>
              <a:buClr>
                <a:schemeClr val="accent4"/>
              </a:buClr>
              <a:buSzPts val="1600"/>
              <a:buNone/>
              <a:defRPr sz="1600">
                <a:solidFill>
                  <a:schemeClr val="accent4"/>
                </a:solidFill>
              </a:defRPr>
            </a:lvl8pPr>
            <a:lvl9pPr lvl="8" rtl="0">
              <a:spcBef>
                <a:spcPts val="500"/>
              </a:spcBef>
              <a:spcAft>
                <a:spcPts val="500"/>
              </a:spcAft>
              <a:buClr>
                <a:schemeClr val="accent4"/>
              </a:buClr>
              <a:buSzPts val="1600"/>
              <a:buNone/>
              <a:defRPr sz="1600">
                <a:solidFill>
                  <a:schemeClr val="accent4"/>
                </a:solidFill>
              </a:defRPr>
            </a:lvl9pPr>
          </a:lstStyle>
          <a:p>
            <a:endParaRPr/>
          </a:p>
        </p:txBody>
      </p:sp>
      <p:sp>
        <p:nvSpPr>
          <p:cNvPr id="542" name="Google Shape;542;p95"/>
          <p:cNvSpPr txBox="1">
            <a:spLocks noGrp="1"/>
          </p:cNvSpPr>
          <p:nvPr>
            <p:ph type="subTitle" idx="6"/>
          </p:nvPr>
        </p:nvSpPr>
        <p:spPr>
          <a:xfrm>
            <a:off x="372350" y="3427450"/>
            <a:ext cx="1645800" cy="658500"/>
          </a:xfrm>
          <a:prstGeom prst="rect">
            <a:avLst/>
          </a:prstGeom>
        </p:spPr>
        <p:txBody>
          <a:bodyPr spcFirstLastPara="1" wrap="square" lIns="0" tIns="0" rIns="0" bIns="0" anchor="t" anchorCtr="0">
            <a:noAutofit/>
          </a:bodyPr>
          <a:lstStyle>
            <a:lvl1pPr lvl="0" rtl="0">
              <a:spcBef>
                <a:spcPts val="0"/>
              </a:spcBef>
              <a:spcAft>
                <a:spcPts val="0"/>
              </a:spcAft>
              <a:buClr>
                <a:schemeClr val="accent4"/>
              </a:buClr>
              <a:buSzPts val="1800"/>
              <a:buNone/>
              <a:defRPr sz="1800">
                <a:solidFill>
                  <a:schemeClr val="accent4"/>
                </a:solidFill>
              </a:defRPr>
            </a:lvl1pPr>
            <a:lvl2pPr lvl="1" rtl="0">
              <a:spcBef>
                <a:spcPts val="500"/>
              </a:spcBef>
              <a:spcAft>
                <a:spcPts val="0"/>
              </a:spcAft>
              <a:buClr>
                <a:schemeClr val="accent4"/>
              </a:buClr>
              <a:buSzPts val="1600"/>
              <a:buNone/>
              <a:defRPr sz="1600">
                <a:solidFill>
                  <a:schemeClr val="accent4"/>
                </a:solidFill>
              </a:defRPr>
            </a:lvl2pPr>
            <a:lvl3pPr lvl="2" rtl="0">
              <a:spcBef>
                <a:spcPts val="500"/>
              </a:spcBef>
              <a:spcAft>
                <a:spcPts val="0"/>
              </a:spcAft>
              <a:buClr>
                <a:schemeClr val="accent4"/>
              </a:buClr>
              <a:buSzPts val="1600"/>
              <a:buNone/>
              <a:defRPr sz="1600">
                <a:solidFill>
                  <a:schemeClr val="accent4"/>
                </a:solidFill>
              </a:defRPr>
            </a:lvl3pPr>
            <a:lvl4pPr lvl="3" rtl="0">
              <a:spcBef>
                <a:spcPts val="500"/>
              </a:spcBef>
              <a:spcAft>
                <a:spcPts val="0"/>
              </a:spcAft>
              <a:buClr>
                <a:schemeClr val="accent4"/>
              </a:buClr>
              <a:buSzPts val="1600"/>
              <a:buNone/>
              <a:defRPr sz="1600">
                <a:solidFill>
                  <a:schemeClr val="accent4"/>
                </a:solidFill>
              </a:defRPr>
            </a:lvl4pPr>
            <a:lvl5pPr lvl="4" rtl="0">
              <a:spcBef>
                <a:spcPts val="500"/>
              </a:spcBef>
              <a:spcAft>
                <a:spcPts val="0"/>
              </a:spcAft>
              <a:buClr>
                <a:schemeClr val="accent4"/>
              </a:buClr>
              <a:buSzPts val="1600"/>
              <a:buNone/>
              <a:defRPr sz="1600">
                <a:solidFill>
                  <a:schemeClr val="accent4"/>
                </a:solidFill>
              </a:defRPr>
            </a:lvl5pPr>
            <a:lvl6pPr lvl="5" rtl="0">
              <a:spcBef>
                <a:spcPts val="500"/>
              </a:spcBef>
              <a:spcAft>
                <a:spcPts val="0"/>
              </a:spcAft>
              <a:buClr>
                <a:schemeClr val="accent4"/>
              </a:buClr>
              <a:buSzPts val="1600"/>
              <a:buNone/>
              <a:defRPr sz="1600">
                <a:solidFill>
                  <a:schemeClr val="accent4"/>
                </a:solidFill>
              </a:defRPr>
            </a:lvl6pPr>
            <a:lvl7pPr lvl="6" rtl="0">
              <a:spcBef>
                <a:spcPts val="500"/>
              </a:spcBef>
              <a:spcAft>
                <a:spcPts val="0"/>
              </a:spcAft>
              <a:buClr>
                <a:schemeClr val="accent4"/>
              </a:buClr>
              <a:buSzPts val="1600"/>
              <a:buNone/>
              <a:defRPr sz="1600">
                <a:solidFill>
                  <a:schemeClr val="accent4"/>
                </a:solidFill>
              </a:defRPr>
            </a:lvl7pPr>
            <a:lvl8pPr lvl="7" rtl="0">
              <a:spcBef>
                <a:spcPts val="500"/>
              </a:spcBef>
              <a:spcAft>
                <a:spcPts val="0"/>
              </a:spcAft>
              <a:buClr>
                <a:schemeClr val="accent4"/>
              </a:buClr>
              <a:buSzPts val="1600"/>
              <a:buNone/>
              <a:defRPr sz="1600">
                <a:solidFill>
                  <a:schemeClr val="accent4"/>
                </a:solidFill>
              </a:defRPr>
            </a:lvl8pPr>
            <a:lvl9pPr lvl="8" rtl="0">
              <a:spcBef>
                <a:spcPts val="500"/>
              </a:spcBef>
              <a:spcAft>
                <a:spcPts val="500"/>
              </a:spcAft>
              <a:buClr>
                <a:schemeClr val="accent4"/>
              </a:buClr>
              <a:buSzPts val="1600"/>
              <a:buNone/>
              <a:defRPr sz="1600">
                <a:solidFill>
                  <a:schemeClr val="accent4"/>
                </a:solidFill>
              </a:defRPr>
            </a:lvl9pPr>
          </a:lstStyle>
          <a:p>
            <a:endParaRPr/>
          </a:p>
        </p:txBody>
      </p:sp>
      <p:sp>
        <p:nvSpPr>
          <p:cNvPr id="543" name="Google Shape;543;p95"/>
          <p:cNvSpPr txBox="1">
            <a:spLocks noGrp="1"/>
          </p:cNvSpPr>
          <p:nvPr>
            <p:ph type="sldNum" idx="12"/>
          </p:nvPr>
        </p:nvSpPr>
        <p:spPr>
          <a:xfrm>
            <a:off x="372350" y="4653100"/>
            <a:ext cx="548700" cy="393600"/>
          </a:xfrm>
          <a:prstGeom prst="rect">
            <a:avLst/>
          </a:prstGeom>
        </p:spPr>
        <p:txBody>
          <a:bodyPr spcFirstLastPara="1" wrap="square" lIns="0" tIns="0" rIns="0" bIns="0" anchor="ctr" anchorCtr="0">
            <a:noAutofit/>
          </a:bodyPr>
          <a:lstStyle>
            <a:lvl1pPr lvl="0" algn="l" rtl="0">
              <a:buNone/>
              <a:defRPr sz="600">
                <a:solidFill>
                  <a:srgbClr val="FFFFFF"/>
                </a:solidFill>
              </a:defRPr>
            </a:lvl1pPr>
            <a:lvl2pPr lvl="1" algn="l" rtl="0">
              <a:buNone/>
              <a:defRPr sz="600">
                <a:solidFill>
                  <a:srgbClr val="FFFFFF"/>
                </a:solidFill>
              </a:defRPr>
            </a:lvl2pPr>
            <a:lvl3pPr lvl="2" algn="l" rtl="0">
              <a:buNone/>
              <a:defRPr sz="600">
                <a:solidFill>
                  <a:srgbClr val="FFFFFF"/>
                </a:solidFill>
              </a:defRPr>
            </a:lvl3pPr>
            <a:lvl4pPr lvl="3" algn="l" rtl="0">
              <a:buNone/>
              <a:defRPr sz="600">
                <a:solidFill>
                  <a:srgbClr val="FFFFFF"/>
                </a:solidFill>
              </a:defRPr>
            </a:lvl4pPr>
            <a:lvl5pPr lvl="4" algn="l" rtl="0">
              <a:buNone/>
              <a:defRPr sz="600">
                <a:solidFill>
                  <a:srgbClr val="FFFFFF"/>
                </a:solidFill>
              </a:defRPr>
            </a:lvl5pPr>
            <a:lvl6pPr lvl="5" algn="l" rtl="0">
              <a:buNone/>
              <a:defRPr sz="600">
                <a:solidFill>
                  <a:srgbClr val="FFFFFF"/>
                </a:solidFill>
              </a:defRPr>
            </a:lvl6pPr>
            <a:lvl7pPr lvl="6" algn="l" rtl="0">
              <a:buNone/>
              <a:defRPr sz="600">
                <a:solidFill>
                  <a:srgbClr val="FFFFFF"/>
                </a:solidFill>
              </a:defRPr>
            </a:lvl7pPr>
            <a:lvl8pPr lvl="7" algn="l" rtl="0">
              <a:buNone/>
              <a:defRPr sz="600">
                <a:solidFill>
                  <a:srgbClr val="FFFFFF"/>
                </a:solidFill>
              </a:defRPr>
            </a:lvl8pPr>
            <a:lvl9pPr lvl="8" algn="l" rtl="0">
              <a:buNone/>
              <a:defRPr sz="600">
                <a:solidFill>
                  <a:srgbClr val="FFFFFF"/>
                </a:solidFill>
              </a:defRPr>
            </a:lvl9pPr>
          </a:lstStyle>
          <a:p>
            <a:pPr marL="0" lvl="0" indent="0" algn="l" rtl="0">
              <a:spcBef>
                <a:spcPts val="0"/>
              </a:spcBef>
              <a:spcAft>
                <a:spcPts val="0"/>
              </a:spcAft>
              <a:buNone/>
            </a:pPr>
            <a:fld id="{00000000-1234-1234-1234-123412341234}" type="slidenum">
              <a:rPr lang="en"/>
              <a:t>‹#›</a:t>
            </a:fld>
            <a:endParaRPr/>
          </a:p>
        </p:txBody>
      </p:sp>
      <p:sp>
        <p:nvSpPr>
          <p:cNvPr id="544" name="Google Shape;544;p95"/>
          <p:cNvSpPr txBox="1"/>
          <p:nvPr/>
        </p:nvSpPr>
        <p:spPr>
          <a:xfrm>
            <a:off x="6084300" y="4719450"/>
            <a:ext cx="2696400" cy="273600"/>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rgbClr val="FFFFFF"/>
              </a:buClr>
              <a:buSzPts val="800"/>
              <a:buFont typeface="Arial"/>
              <a:buNone/>
            </a:pPr>
            <a:r>
              <a:rPr lang="en" sz="600">
                <a:solidFill>
                  <a:srgbClr val="FFFFFF"/>
                </a:solidFill>
              </a:rPr>
              <a:t>© 2021 PricewaterhouseCoopers LLP. All rights reserved. </a:t>
            </a:r>
            <a:endParaRPr sz="600">
              <a:solidFill>
                <a:srgbClr val="FFFFFF"/>
              </a:solidFill>
            </a:endParaRPr>
          </a:p>
        </p:txBody>
      </p:sp>
    </p:spTree>
  </p:cSld>
  <p:clrMapOvr>
    <a:masterClrMapping/>
  </p:clrMapOvr>
  <p:extLst>
    <p:ext uri="{DCECCB84-F9BA-43D5-87BE-67443E8EF086}">
      <p15:sldGuideLst xmlns:p15="http://schemas.microsoft.com/office/powerpoint/2012/main">
        <p15:guide id="1" pos="235">
          <p15:clr>
            <a:srgbClr val="FA7B17"/>
          </p15:clr>
        </p15:guide>
        <p15:guide id="2" pos="2650">
          <p15:clr>
            <a:srgbClr val="FA7B17"/>
          </p15:clr>
        </p15:guide>
        <p15:guide id="3" pos="1331">
          <p15:clr>
            <a:srgbClr val="FA7B17"/>
          </p15:clr>
        </p15:guide>
        <p15:guide id="4" pos="2880">
          <p15:clr>
            <a:srgbClr val="FA7B17"/>
          </p15:clr>
        </p15:guide>
        <p15:guide id="5" pos="3110">
          <p15:clr>
            <a:srgbClr val="FA7B17"/>
          </p15:clr>
        </p15:guide>
        <p15:guide id="6" pos="5525">
          <p15:clr>
            <a:srgbClr val="FA7B17"/>
          </p15:clr>
        </p15:guide>
        <p15:guide id="7" orient="horz" pos="229">
          <p15:clr>
            <a:srgbClr val="FA7B17"/>
          </p15:clr>
        </p15:guide>
        <p15:guide id="8" orient="horz" pos="753">
          <p15:clr>
            <a:srgbClr val="000000"/>
          </p15:clr>
        </p15:guide>
        <p15:guide id="9" orient="horz" pos="975">
          <p15:clr>
            <a:srgbClr val="FA7B17"/>
          </p15:clr>
        </p15:guide>
        <p15:guide id="10" orient="horz" pos="1504">
          <p15:clr>
            <a:srgbClr val="FA7B17"/>
          </p15:clr>
        </p15:guide>
        <p15:guide id="11" orient="horz" pos="1738">
          <p15:clr>
            <a:srgbClr val="FA7B17"/>
          </p15:clr>
        </p15:guide>
        <p15:guide id="12" orient="horz" pos="2268">
          <p15:clr>
            <a:srgbClr val="FA7B17"/>
          </p15:clr>
        </p15:guide>
        <p15:guide id="13" orient="horz" pos="2486">
          <p15:clr>
            <a:srgbClr val="FA7B17"/>
          </p15:clr>
        </p15:guide>
        <p15:guide id="14" orient="horz" pos="3015">
          <p15:clr>
            <a:srgbClr val="FA7B17"/>
          </p15:clr>
        </p15:guide>
        <p15:guide id="15" pos="1553">
          <p15:clr>
            <a:srgbClr val="FA7B17"/>
          </p15:clr>
        </p15:guide>
        <p15:guide id="16" pos="4429">
          <p15:clr>
            <a:srgbClr val="FA7B17"/>
          </p15:clr>
        </p15:guide>
        <p15:guide id="17" pos="4194">
          <p15:clr>
            <a:srgbClr val="FA7B17"/>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ext – Grey Left Bar 3 Key Statements">
  <p:cSld name="CUSTOM_25_2_1">
    <p:bg>
      <p:bgPr>
        <a:solidFill>
          <a:schemeClr val="accent6"/>
        </a:solidFill>
        <a:effectLst/>
      </p:bgPr>
    </p:bg>
    <p:spTree>
      <p:nvGrpSpPr>
        <p:cNvPr id="1" name="Shape 545"/>
        <p:cNvGrpSpPr/>
        <p:nvPr/>
      </p:nvGrpSpPr>
      <p:grpSpPr>
        <a:xfrm>
          <a:off x="0" y="0"/>
          <a:ext cx="0" cy="0"/>
          <a:chOff x="0" y="0"/>
          <a:chExt cx="0" cy="0"/>
        </a:xfrm>
      </p:grpSpPr>
      <p:sp>
        <p:nvSpPr>
          <p:cNvPr id="546" name="Google Shape;546;p96"/>
          <p:cNvSpPr/>
          <p:nvPr/>
        </p:nvSpPr>
        <p:spPr>
          <a:xfrm>
            <a:off x="2915150" y="0"/>
            <a:ext cx="62286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547" name="Google Shape;547;p96"/>
          <p:cNvSpPr txBox="1">
            <a:spLocks noGrp="1"/>
          </p:cNvSpPr>
          <p:nvPr>
            <p:ph type="subTitle" idx="1"/>
          </p:nvPr>
        </p:nvSpPr>
        <p:spPr>
          <a:xfrm>
            <a:off x="363450" y="363450"/>
            <a:ext cx="2258100" cy="160500"/>
          </a:xfrm>
          <a:prstGeom prst="rect">
            <a:avLst/>
          </a:prstGeom>
        </p:spPr>
        <p:txBody>
          <a:bodyPr spcFirstLastPara="1" wrap="square" lIns="0" tIns="0" rIns="0" bIns="0" anchor="t" anchorCtr="0">
            <a:noAutofit/>
          </a:bodyPr>
          <a:lstStyle>
            <a:lvl1pPr lvl="0" rtl="0">
              <a:spcBef>
                <a:spcPts val="0"/>
              </a:spcBef>
              <a:spcAft>
                <a:spcPts val="0"/>
              </a:spcAft>
              <a:buNone/>
              <a:defRPr sz="800" b="1">
                <a:solidFill>
                  <a:srgbClr val="FFFFFF"/>
                </a:solidFill>
              </a:defRPr>
            </a:lvl1pPr>
            <a:lvl2pPr lvl="1" rtl="0">
              <a:spcBef>
                <a:spcPts val="500"/>
              </a:spcBef>
              <a:spcAft>
                <a:spcPts val="0"/>
              </a:spcAft>
              <a:buNone/>
              <a:defRPr sz="900">
                <a:solidFill>
                  <a:srgbClr val="FFFFFF"/>
                </a:solidFill>
              </a:defRPr>
            </a:lvl2pPr>
            <a:lvl3pPr lvl="2" rtl="0">
              <a:spcBef>
                <a:spcPts val="500"/>
              </a:spcBef>
              <a:spcAft>
                <a:spcPts val="0"/>
              </a:spcAft>
              <a:buNone/>
              <a:defRPr sz="900">
                <a:solidFill>
                  <a:srgbClr val="FFFFFF"/>
                </a:solidFill>
              </a:defRPr>
            </a:lvl3pPr>
            <a:lvl4pPr lvl="3" rtl="0">
              <a:spcBef>
                <a:spcPts val="500"/>
              </a:spcBef>
              <a:spcAft>
                <a:spcPts val="0"/>
              </a:spcAft>
              <a:buNone/>
              <a:defRPr sz="900">
                <a:solidFill>
                  <a:srgbClr val="FFFFFF"/>
                </a:solidFill>
              </a:defRPr>
            </a:lvl4pPr>
            <a:lvl5pPr lvl="4" rtl="0">
              <a:spcBef>
                <a:spcPts val="500"/>
              </a:spcBef>
              <a:spcAft>
                <a:spcPts val="0"/>
              </a:spcAft>
              <a:buNone/>
              <a:defRPr sz="900">
                <a:solidFill>
                  <a:srgbClr val="FFFFFF"/>
                </a:solidFill>
              </a:defRPr>
            </a:lvl5pPr>
            <a:lvl6pPr lvl="5" rtl="0">
              <a:spcBef>
                <a:spcPts val="500"/>
              </a:spcBef>
              <a:spcAft>
                <a:spcPts val="0"/>
              </a:spcAft>
              <a:buNone/>
              <a:defRPr sz="900">
                <a:solidFill>
                  <a:srgbClr val="FFFFFF"/>
                </a:solidFill>
              </a:defRPr>
            </a:lvl6pPr>
            <a:lvl7pPr lvl="6" rtl="0">
              <a:spcBef>
                <a:spcPts val="500"/>
              </a:spcBef>
              <a:spcAft>
                <a:spcPts val="0"/>
              </a:spcAft>
              <a:buNone/>
              <a:defRPr sz="900">
                <a:solidFill>
                  <a:srgbClr val="FFFFFF"/>
                </a:solidFill>
              </a:defRPr>
            </a:lvl7pPr>
            <a:lvl8pPr lvl="7" rtl="0">
              <a:spcBef>
                <a:spcPts val="500"/>
              </a:spcBef>
              <a:spcAft>
                <a:spcPts val="0"/>
              </a:spcAft>
              <a:buNone/>
              <a:defRPr sz="900">
                <a:solidFill>
                  <a:srgbClr val="FFFFFF"/>
                </a:solidFill>
              </a:defRPr>
            </a:lvl8pPr>
            <a:lvl9pPr lvl="8" rtl="0">
              <a:spcBef>
                <a:spcPts val="500"/>
              </a:spcBef>
              <a:spcAft>
                <a:spcPts val="500"/>
              </a:spcAft>
              <a:buNone/>
              <a:defRPr sz="900">
                <a:solidFill>
                  <a:srgbClr val="FFFFFF"/>
                </a:solidFill>
              </a:defRPr>
            </a:lvl9pPr>
          </a:lstStyle>
          <a:p>
            <a:endParaRPr/>
          </a:p>
        </p:txBody>
      </p:sp>
      <p:sp>
        <p:nvSpPr>
          <p:cNvPr id="548" name="Google Shape;548;p96"/>
          <p:cNvSpPr txBox="1">
            <a:spLocks noGrp="1"/>
          </p:cNvSpPr>
          <p:nvPr>
            <p:ph type="body" idx="2"/>
          </p:nvPr>
        </p:nvSpPr>
        <p:spPr>
          <a:xfrm>
            <a:off x="5259775" y="1594800"/>
            <a:ext cx="3506100" cy="660900"/>
          </a:xfrm>
          <a:prstGeom prst="rect">
            <a:avLst/>
          </a:prstGeom>
        </p:spPr>
        <p:txBody>
          <a:bodyPr spcFirstLastPara="1" wrap="square" lIns="0" tIns="0" rIns="0" bIns="0" anchor="t" anchorCtr="0">
            <a:noAutofit/>
          </a:bodyPr>
          <a:lstStyle>
            <a:lvl1pPr marL="457200" lvl="0" indent="-292100" rtl="0">
              <a:spcBef>
                <a:spcPts val="0"/>
              </a:spcBef>
              <a:spcAft>
                <a:spcPts val="0"/>
              </a:spcAft>
              <a:buClr>
                <a:srgbClr val="FFFFFF"/>
              </a:buClr>
              <a:buSzPts val="1000"/>
              <a:buChar char="–"/>
              <a:defRPr sz="1000">
                <a:solidFill>
                  <a:srgbClr val="FFFFFF"/>
                </a:solidFill>
              </a:defRPr>
            </a:lvl1pPr>
            <a:lvl2pPr marL="914400" lvl="1" indent="-292100" rtl="0">
              <a:spcBef>
                <a:spcPts val="1000"/>
              </a:spcBef>
              <a:spcAft>
                <a:spcPts val="0"/>
              </a:spcAft>
              <a:buClr>
                <a:srgbClr val="FFFFFF"/>
              </a:buClr>
              <a:buSzPts val="1000"/>
              <a:buChar char="–"/>
              <a:defRPr sz="1000">
                <a:solidFill>
                  <a:srgbClr val="FFFFFF"/>
                </a:solidFill>
              </a:defRPr>
            </a:lvl2pPr>
            <a:lvl3pPr marL="1371600" lvl="2" indent="-292100" rtl="0">
              <a:spcBef>
                <a:spcPts val="1000"/>
              </a:spcBef>
              <a:spcAft>
                <a:spcPts val="0"/>
              </a:spcAft>
              <a:buClr>
                <a:srgbClr val="FFFFFF"/>
              </a:buClr>
              <a:buSzPts val="1000"/>
              <a:buChar char="–"/>
              <a:defRPr sz="1000">
                <a:solidFill>
                  <a:srgbClr val="FFFFFF"/>
                </a:solidFill>
              </a:defRPr>
            </a:lvl3pPr>
            <a:lvl4pPr marL="1828800" lvl="3" indent="-292100" rtl="0">
              <a:spcBef>
                <a:spcPts val="1000"/>
              </a:spcBef>
              <a:spcAft>
                <a:spcPts val="0"/>
              </a:spcAft>
              <a:buClr>
                <a:srgbClr val="FFFFFF"/>
              </a:buClr>
              <a:buSzPts val="1000"/>
              <a:buChar char="–"/>
              <a:defRPr sz="1000">
                <a:solidFill>
                  <a:srgbClr val="FFFFFF"/>
                </a:solidFill>
              </a:defRPr>
            </a:lvl4pPr>
            <a:lvl5pPr marL="2286000" lvl="4" indent="-292100" rtl="0">
              <a:spcBef>
                <a:spcPts val="1000"/>
              </a:spcBef>
              <a:spcAft>
                <a:spcPts val="0"/>
              </a:spcAft>
              <a:buClr>
                <a:srgbClr val="FFFFFF"/>
              </a:buClr>
              <a:buSzPts val="1000"/>
              <a:buChar char="–"/>
              <a:defRPr sz="1000">
                <a:solidFill>
                  <a:srgbClr val="FFFFFF"/>
                </a:solidFill>
              </a:defRPr>
            </a:lvl5pPr>
            <a:lvl6pPr marL="2743200" lvl="5" indent="-292100" rtl="0">
              <a:spcBef>
                <a:spcPts val="1000"/>
              </a:spcBef>
              <a:spcAft>
                <a:spcPts val="0"/>
              </a:spcAft>
              <a:buClr>
                <a:srgbClr val="FFFFFF"/>
              </a:buClr>
              <a:buSzPts val="1000"/>
              <a:buChar char="–"/>
              <a:defRPr sz="1000">
                <a:solidFill>
                  <a:srgbClr val="FFFFFF"/>
                </a:solidFill>
              </a:defRPr>
            </a:lvl6pPr>
            <a:lvl7pPr marL="3200400" lvl="6" indent="-292100" rtl="0">
              <a:spcBef>
                <a:spcPts val="1000"/>
              </a:spcBef>
              <a:spcAft>
                <a:spcPts val="0"/>
              </a:spcAft>
              <a:buClr>
                <a:srgbClr val="FFFFFF"/>
              </a:buClr>
              <a:buSzPts val="1000"/>
              <a:buChar char="–"/>
              <a:defRPr sz="1000">
                <a:solidFill>
                  <a:srgbClr val="FFFFFF"/>
                </a:solidFill>
              </a:defRPr>
            </a:lvl7pPr>
            <a:lvl8pPr marL="3657600" lvl="7" indent="-292100" rtl="0">
              <a:spcBef>
                <a:spcPts val="1000"/>
              </a:spcBef>
              <a:spcAft>
                <a:spcPts val="0"/>
              </a:spcAft>
              <a:buClr>
                <a:srgbClr val="FFFFFF"/>
              </a:buClr>
              <a:buSzPts val="1000"/>
              <a:buChar char="–"/>
              <a:defRPr sz="1000">
                <a:solidFill>
                  <a:srgbClr val="FFFFFF"/>
                </a:solidFill>
              </a:defRPr>
            </a:lvl8pPr>
            <a:lvl9pPr marL="4114800" lvl="8" indent="-292100" rtl="0">
              <a:spcBef>
                <a:spcPts val="1000"/>
              </a:spcBef>
              <a:spcAft>
                <a:spcPts val="1000"/>
              </a:spcAft>
              <a:buClr>
                <a:srgbClr val="FFFFFF"/>
              </a:buClr>
              <a:buSzPts val="1000"/>
              <a:buChar char="–"/>
              <a:defRPr sz="1000">
                <a:solidFill>
                  <a:srgbClr val="FFFFFF"/>
                </a:solidFill>
              </a:defRPr>
            </a:lvl9pPr>
          </a:lstStyle>
          <a:p>
            <a:endParaRPr/>
          </a:p>
        </p:txBody>
      </p:sp>
      <p:sp>
        <p:nvSpPr>
          <p:cNvPr id="549" name="Google Shape;549;p96"/>
          <p:cNvSpPr txBox="1">
            <a:spLocks noGrp="1"/>
          </p:cNvSpPr>
          <p:nvPr>
            <p:ph type="title"/>
          </p:nvPr>
        </p:nvSpPr>
        <p:spPr>
          <a:xfrm>
            <a:off x="365760" y="735725"/>
            <a:ext cx="2258100" cy="536100"/>
          </a:xfrm>
          <a:prstGeom prst="rect">
            <a:avLst/>
          </a:prstGeom>
        </p:spPr>
        <p:txBody>
          <a:bodyPr spcFirstLastPara="1" wrap="square" lIns="0" tIns="0" rIns="0" bIns="0" anchor="t" anchorCtr="0">
            <a:noAutofit/>
          </a:bodyPr>
          <a:lstStyle>
            <a:lvl1pPr lvl="0" rtl="0">
              <a:spcBef>
                <a:spcPts val="0"/>
              </a:spcBef>
              <a:spcAft>
                <a:spcPts val="0"/>
              </a:spcAft>
              <a:buClr>
                <a:srgbClr val="FFFFFF"/>
              </a:buClr>
              <a:buSzPts val="2500"/>
              <a:buFont typeface="Georgia"/>
              <a:buNone/>
              <a:defRPr sz="2500">
                <a:solidFill>
                  <a:srgbClr val="FFFFFF"/>
                </a:solidFill>
                <a:latin typeface="Georgia"/>
                <a:ea typeface="Georgia"/>
                <a:cs typeface="Georgia"/>
                <a:sym typeface="Georgia"/>
              </a:defRPr>
            </a:lvl1pPr>
            <a:lvl2pPr lvl="1" rtl="0">
              <a:spcBef>
                <a:spcPts val="0"/>
              </a:spcBef>
              <a:spcAft>
                <a:spcPts val="0"/>
              </a:spcAft>
              <a:buClr>
                <a:srgbClr val="FFFFFF"/>
              </a:buClr>
              <a:buSzPts val="1100"/>
              <a:buNone/>
              <a:defRPr>
                <a:solidFill>
                  <a:srgbClr val="FFFFFF"/>
                </a:solidFill>
              </a:defRPr>
            </a:lvl2pPr>
            <a:lvl3pPr lvl="2" rtl="0">
              <a:spcBef>
                <a:spcPts val="0"/>
              </a:spcBef>
              <a:spcAft>
                <a:spcPts val="0"/>
              </a:spcAft>
              <a:buClr>
                <a:srgbClr val="FFFFFF"/>
              </a:buClr>
              <a:buSzPts val="1100"/>
              <a:buNone/>
              <a:defRPr>
                <a:solidFill>
                  <a:srgbClr val="FFFFFF"/>
                </a:solidFill>
              </a:defRPr>
            </a:lvl3pPr>
            <a:lvl4pPr lvl="3" rtl="0">
              <a:spcBef>
                <a:spcPts val="0"/>
              </a:spcBef>
              <a:spcAft>
                <a:spcPts val="0"/>
              </a:spcAft>
              <a:buClr>
                <a:srgbClr val="FFFFFF"/>
              </a:buClr>
              <a:buSzPts val="1100"/>
              <a:buNone/>
              <a:defRPr>
                <a:solidFill>
                  <a:srgbClr val="FFFFFF"/>
                </a:solidFill>
              </a:defRPr>
            </a:lvl4pPr>
            <a:lvl5pPr lvl="4" rtl="0">
              <a:spcBef>
                <a:spcPts val="0"/>
              </a:spcBef>
              <a:spcAft>
                <a:spcPts val="0"/>
              </a:spcAft>
              <a:buClr>
                <a:srgbClr val="FFFFFF"/>
              </a:buClr>
              <a:buSzPts val="1100"/>
              <a:buNone/>
              <a:defRPr>
                <a:solidFill>
                  <a:srgbClr val="FFFFFF"/>
                </a:solidFill>
              </a:defRPr>
            </a:lvl5pPr>
            <a:lvl6pPr lvl="5" rtl="0">
              <a:spcBef>
                <a:spcPts val="0"/>
              </a:spcBef>
              <a:spcAft>
                <a:spcPts val="0"/>
              </a:spcAft>
              <a:buClr>
                <a:srgbClr val="FFFFFF"/>
              </a:buClr>
              <a:buSzPts val="1100"/>
              <a:buNone/>
              <a:defRPr>
                <a:solidFill>
                  <a:srgbClr val="FFFFFF"/>
                </a:solidFill>
              </a:defRPr>
            </a:lvl6pPr>
            <a:lvl7pPr lvl="6" rtl="0">
              <a:spcBef>
                <a:spcPts val="0"/>
              </a:spcBef>
              <a:spcAft>
                <a:spcPts val="0"/>
              </a:spcAft>
              <a:buClr>
                <a:srgbClr val="FFFFFF"/>
              </a:buClr>
              <a:buSzPts val="1100"/>
              <a:buNone/>
              <a:defRPr>
                <a:solidFill>
                  <a:srgbClr val="FFFFFF"/>
                </a:solidFill>
              </a:defRPr>
            </a:lvl7pPr>
            <a:lvl8pPr lvl="7" rtl="0">
              <a:spcBef>
                <a:spcPts val="0"/>
              </a:spcBef>
              <a:spcAft>
                <a:spcPts val="0"/>
              </a:spcAft>
              <a:buClr>
                <a:srgbClr val="FFFFFF"/>
              </a:buClr>
              <a:buSzPts val="1100"/>
              <a:buNone/>
              <a:defRPr>
                <a:solidFill>
                  <a:srgbClr val="FFFFFF"/>
                </a:solidFill>
              </a:defRPr>
            </a:lvl8pPr>
            <a:lvl9pPr lvl="8" rtl="0">
              <a:spcBef>
                <a:spcPts val="0"/>
              </a:spcBef>
              <a:spcAft>
                <a:spcPts val="0"/>
              </a:spcAft>
              <a:buClr>
                <a:srgbClr val="FFFFFF"/>
              </a:buClr>
              <a:buSzPts val="1100"/>
              <a:buNone/>
              <a:defRPr>
                <a:solidFill>
                  <a:srgbClr val="FFFFFF"/>
                </a:solidFill>
              </a:defRPr>
            </a:lvl9pPr>
          </a:lstStyle>
          <a:p>
            <a:endParaRPr/>
          </a:p>
        </p:txBody>
      </p:sp>
      <p:sp>
        <p:nvSpPr>
          <p:cNvPr id="550" name="Google Shape;550;p96"/>
          <p:cNvSpPr txBox="1">
            <a:spLocks noGrp="1"/>
          </p:cNvSpPr>
          <p:nvPr>
            <p:ph type="sldNum" idx="12"/>
          </p:nvPr>
        </p:nvSpPr>
        <p:spPr>
          <a:xfrm>
            <a:off x="372350" y="4653100"/>
            <a:ext cx="548700" cy="393600"/>
          </a:xfrm>
          <a:prstGeom prst="rect">
            <a:avLst/>
          </a:prstGeom>
        </p:spPr>
        <p:txBody>
          <a:bodyPr spcFirstLastPara="1" wrap="square" lIns="0" tIns="0" rIns="0" bIns="0" anchor="ctr" anchorCtr="0">
            <a:noAutofit/>
          </a:bodyPr>
          <a:lstStyle>
            <a:lvl1pPr lvl="0" algn="l" rtl="0">
              <a:buNone/>
              <a:defRPr sz="600">
                <a:solidFill>
                  <a:srgbClr val="FFFFFF"/>
                </a:solidFill>
              </a:defRPr>
            </a:lvl1pPr>
            <a:lvl2pPr lvl="1" algn="l" rtl="0">
              <a:buNone/>
              <a:defRPr sz="600">
                <a:solidFill>
                  <a:srgbClr val="FFFFFF"/>
                </a:solidFill>
              </a:defRPr>
            </a:lvl2pPr>
            <a:lvl3pPr lvl="2" algn="l" rtl="0">
              <a:buNone/>
              <a:defRPr sz="600">
                <a:solidFill>
                  <a:srgbClr val="FFFFFF"/>
                </a:solidFill>
              </a:defRPr>
            </a:lvl3pPr>
            <a:lvl4pPr lvl="3" algn="l" rtl="0">
              <a:buNone/>
              <a:defRPr sz="600">
                <a:solidFill>
                  <a:srgbClr val="FFFFFF"/>
                </a:solidFill>
              </a:defRPr>
            </a:lvl4pPr>
            <a:lvl5pPr lvl="4" algn="l" rtl="0">
              <a:buNone/>
              <a:defRPr sz="600">
                <a:solidFill>
                  <a:srgbClr val="FFFFFF"/>
                </a:solidFill>
              </a:defRPr>
            </a:lvl5pPr>
            <a:lvl6pPr lvl="5" algn="l" rtl="0">
              <a:buNone/>
              <a:defRPr sz="600">
                <a:solidFill>
                  <a:srgbClr val="FFFFFF"/>
                </a:solidFill>
              </a:defRPr>
            </a:lvl6pPr>
            <a:lvl7pPr lvl="6" algn="l" rtl="0">
              <a:buNone/>
              <a:defRPr sz="600">
                <a:solidFill>
                  <a:srgbClr val="FFFFFF"/>
                </a:solidFill>
              </a:defRPr>
            </a:lvl7pPr>
            <a:lvl8pPr lvl="7" algn="l" rtl="0">
              <a:buNone/>
              <a:defRPr sz="600">
                <a:solidFill>
                  <a:srgbClr val="FFFFFF"/>
                </a:solidFill>
              </a:defRPr>
            </a:lvl8pPr>
            <a:lvl9pPr lvl="8" algn="l" rtl="0">
              <a:buNone/>
              <a:defRPr sz="600">
                <a:solidFill>
                  <a:srgbClr val="FFFFFF"/>
                </a:solidFill>
              </a:defRPr>
            </a:lvl9pPr>
          </a:lstStyle>
          <a:p>
            <a:pPr marL="0" lvl="0" indent="0" algn="l" rtl="0">
              <a:spcBef>
                <a:spcPts val="0"/>
              </a:spcBef>
              <a:spcAft>
                <a:spcPts val="0"/>
              </a:spcAft>
              <a:buNone/>
            </a:pPr>
            <a:fld id="{00000000-1234-1234-1234-123412341234}" type="slidenum">
              <a:rPr lang="en"/>
              <a:t>‹#›</a:t>
            </a:fld>
            <a:endParaRPr/>
          </a:p>
        </p:txBody>
      </p:sp>
      <p:sp>
        <p:nvSpPr>
          <p:cNvPr id="551" name="Google Shape;551;p96"/>
          <p:cNvSpPr txBox="1">
            <a:spLocks noGrp="1"/>
          </p:cNvSpPr>
          <p:nvPr>
            <p:ph type="body" idx="3"/>
          </p:nvPr>
        </p:nvSpPr>
        <p:spPr>
          <a:xfrm>
            <a:off x="5259775" y="2511125"/>
            <a:ext cx="3506100" cy="660900"/>
          </a:xfrm>
          <a:prstGeom prst="rect">
            <a:avLst/>
          </a:prstGeom>
        </p:spPr>
        <p:txBody>
          <a:bodyPr spcFirstLastPara="1" wrap="square" lIns="0" tIns="0" rIns="0" bIns="0" anchor="t" anchorCtr="0">
            <a:noAutofit/>
          </a:bodyPr>
          <a:lstStyle>
            <a:lvl1pPr marL="457200" lvl="0" indent="-292100" rtl="0">
              <a:spcBef>
                <a:spcPts val="0"/>
              </a:spcBef>
              <a:spcAft>
                <a:spcPts val="0"/>
              </a:spcAft>
              <a:buClr>
                <a:srgbClr val="FFFFFF"/>
              </a:buClr>
              <a:buSzPts val="1000"/>
              <a:buChar char="–"/>
              <a:defRPr sz="1000">
                <a:solidFill>
                  <a:srgbClr val="FFFFFF"/>
                </a:solidFill>
              </a:defRPr>
            </a:lvl1pPr>
            <a:lvl2pPr marL="914400" lvl="1" indent="-292100" rtl="0">
              <a:spcBef>
                <a:spcPts val="1000"/>
              </a:spcBef>
              <a:spcAft>
                <a:spcPts val="0"/>
              </a:spcAft>
              <a:buClr>
                <a:srgbClr val="FFFFFF"/>
              </a:buClr>
              <a:buSzPts val="1000"/>
              <a:buChar char="–"/>
              <a:defRPr sz="1000">
                <a:solidFill>
                  <a:srgbClr val="FFFFFF"/>
                </a:solidFill>
              </a:defRPr>
            </a:lvl2pPr>
            <a:lvl3pPr marL="1371600" lvl="2" indent="-292100" rtl="0">
              <a:spcBef>
                <a:spcPts val="1000"/>
              </a:spcBef>
              <a:spcAft>
                <a:spcPts val="0"/>
              </a:spcAft>
              <a:buClr>
                <a:srgbClr val="FFFFFF"/>
              </a:buClr>
              <a:buSzPts val="1000"/>
              <a:buChar char="–"/>
              <a:defRPr sz="1000">
                <a:solidFill>
                  <a:srgbClr val="FFFFFF"/>
                </a:solidFill>
              </a:defRPr>
            </a:lvl3pPr>
            <a:lvl4pPr marL="1828800" lvl="3" indent="-292100" rtl="0">
              <a:spcBef>
                <a:spcPts val="1000"/>
              </a:spcBef>
              <a:spcAft>
                <a:spcPts val="0"/>
              </a:spcAft>
              <a:buClr>
                <a:srgbClr val="FFFFFF"/>
              </a:buClr>
              <a:buSzPts val="1000"/>
              <a:buChar char="–"/>
              <a:defRPr sz="1000">
                <a:solidFill>
                  <a:srgbClr val="FFFFFF"/>
                </a:solidFill>
              </a:defRPr>
            </a:lvl4pPr>
            <a:lvl5pPr marL="2286000" lvl="4" indent="-292100" rtl="0">
              <a:spcBef>
                <a:spcPts val="1000"/>
              </a:spcBef>
              <a:spcAft>
                <a:spcPts val="0"/>
              </a:spcAft>
              <a:buClr>
                <a:srgbClr val="FFFFFF"/>
              </a:buClr>
              <a:buSzPts val="1000"/>
              <a:buChar char="–"/>
              <a:defRPr sz="1000">
                <a:solidFill>
                  <a:srgbClr val="FFFFFF"/>
                </a:solidFill>
              </a:defRPr>
            </a:lvl5pPr>
            <a:lvl6pPr marL="2743200" lvl="5" indent="-292100" rtl="0">
              <a:spcBef>
                <a:spcPts val="1000"/>
              </a:spcBef>
              <a:spcAft>
                <a:spcPts val="0"/>
              </a:spcAft>
              <a:buClr>
                <a:srgbClr val="FFFFFF"/>
              </a:buClr>
              <a:buSzPts val="1000"/>
              <a:buChar char="–"/>
              <a:defRPr sz="1000">
                <a:solidFill>
                  <a:srgbClr val="FFFFFF"/>
                </a:solidFill>
              </a:defRPr>
            </a:lvl6pPr>
            <a:lvl7pPr marL="3200400" lvl="6" indent="-292100" rtl="0">
              <a:spcBef>
                <a:spcPts val="1000"/>
              </a:spcBef>
              <a:spcAft>
                <a:spcPts val="0"/>
              </a:spcAft>
              <a:buClr>
                <a:srgbClr val="FFFFFF"/>
              </a:buClr>
              <a:buSzPts val="1000"/>
              <a:buChar char="–"/>
              <a:defRPr sz="1000">
                <a:solidFill>
                  <a:srgbClr val="FFFFFF"/>
                </a:solidFill>
              </a:defRPr>
            </a:lvl7pPr>
            <a:lvl8pPr marL="3657600" lvl="7" indent="-292100" rtl="0">
              <a:spcBef>
                <a:spcPts val="1000"/>
              </a:spcBef>
              <a:spcAft>
                <a:spcPts val="0"/>
              </a:spcAft>
              <a:buClr>
                <a:srgbClr val="FFFFFF"/>
              </a:buClr>
              <a:buSzPts val="1000"/>
              <a:buChar char="–"/>
              <a:defRPr sz="1000">
                <a:solidFill>
                  <a:srgbClr val="FFFFFF"/>
                </a:solidFill>
              </a:defRPr>
            </a:lvl8pPr>
            <a:lvl9pPr marL="4114800" lvl="8" indent="-292100" rtl="0">
              <a:spcBef>
                <a:spcPts val="1000"/>
              </a:spcBef>
              <a:spcAft>
                <a:spcPts val="1000"/>
              </a:spcAft>
              <a:buClr>
                <a:srgbClr val="FFFFFF"/>
              </a:buClr>
              <a:buSzPts val="1000"/>
              <a:buChar char="–"/>
              <a:defRPr sz="1000">
                <a:solidFill>
                  <a:srgbClr val="FFFFFF"/>
                </a:solidFill>
              </a:defRPr>
            </a:lvl9pPr>
          </a:lstStyle>
          <a:p>
            <a:endParaRPr/>
          </a:p>
        </p:txBody>
      </p:sp>
      <p:sp>
        <p:nvSpPr>
          <p:cNvPr id="552" name="Google Shape;552;p96"/>
          <p:cNvSpPr txBox="1">
            <a:spLocks noGrp="1"/>
          </p:cNvSpPr>
          <p:nvPr>
            <p:ph type="body" idx="4"/>
          </p:nvPr>
        </p:nvSpPr>
        <p:spPr>
          <a:xfrm>
            <a:off x="5259775" y="3427450"/>
            <a:ext cx="3506100" cy="660900"/>
          </a:xfrm>
          <a:prstGeom prst="rect">
            <a:avLst/>
          </a:prstGeom>
        </p:spPr>
        <p:txBody>
          <a:bodyPr spcFirstLastPara="1" wrap="square" lIns="0" tIns="0" rIns="0" bIns="0" anchor="t" anchorCtr="0">
            <a:noAutofit/>
          </a:bodyPr>
          <a:lstStyle>
            <a:lvl1pPr marL="457200" lvl="0" indent="-292100" rtl="0">
              <a:spcBef>
                <a:spcPts val="0"/>
              </a:spcBef>
              <a:spcAft>
                <a:spcPts val="0"/>
              </a:spcAft>
              <a:buClr>
                <a:srgbClr val="FFFFFF"/>
              </a:buClr>
              <a:buSzPts val="1000"/>
              <a:buChar char="–"/>
              <a:defRPr sz="1000">
                <a:solidFill>
                  <a:srgbClr val="FFFFFF"/>
                </a:solidFill>
              </a:defRPr>
            </a:lvl1pPr>
            <a:lvl2pPr marL="914400" lvl="1" indent="-292100" rtl="0">
              <a:spcBef>
                <a:spcPts val="1000"/>
              </a:spcBef>
              <a:spcAft>
                <a:spcPts val="0"/>
              </a:spcAft>
              <a:buClr>
                <a:srgbClr val="FFFFFF"/>
              </a:buClr>
              <a:buSzPts val="1000"/>
              <a:buChar char="–"/>
              <a:defRPr sz="1000">
                <a:solidFill>
                  <a:srgbClr val="FFFFFF"/>
                </a:solidFill>
              </a:defRPr>
            </a:lvl2pPr>
            <a:lvl3pPr marL="1371600" lvl="2" indent="-292100" rtl="0">
              <a:spcBef>
                <a:spcPts val="1000"/>
              </a:spcBef>
              <a:spcAft>
                <a:spcPts val="0"/>
              </a:spcAft>
              <a:buClr>
                <a:srgbClr val="FFFFFF"/>
              </a:buClr>
              <a:buSzPts val="1000"/>
              <a:buChar char="–"/>
              <a:defRPr sz="1000">
                <a:solidFill>
                  <a:srgbClr val="FFFFFF"/>
                </a:solidFill>
              </a:defRPr>
            </a:lvl3pPr>
            <a:lvl4pPr marL="1828800" lvl="3" indent="-292100" rtl="0">
              <a:spcBef>
                <a:spcPts val="1000"/>
              </a:spcBef>
              <a:spcAft>
                <a:spcPts val="0"/>
              </a:spcAft>
              <a:buClr>
                <a:srgbClr val="FFFFFF"/>
              </a:buClr>
              <a:buSzPts val="1000"/>
              <a:buChar char="–"/>
              <a:defRPr sz="1000">
                <a:solidFill>
                  <a:srgbClr val="FFFFFF"/>
                </a:solidFill>
              </a:defRPr>
            </a:lvl4pPr>
            <a:lvl5pPr marL="2286000" lvl="4" indent="-292100" rtl="0">
              <a:spcBef>
                <a:spcPts val="1000"/>
              </a:spcBef>
              <a:spcAft>
                <a:spcPts val="0"/>
              </a:spcAft>
              <a:buClr>
                <a:srgbClr val="FFFFFF"/>
              </a:buClr>
              <a:buSzPts val="1000"/>
              <a:buChar char="–"/>
              <a:defRPr sz="1000">
                <a:solidFill>
                  <a:srgbClr val="FFFFFF"/>
                </a:solidFill>
              </a:defRPr>
            </a:lvl5pPr>
            <a:lvl6pPr marL="2743200" lvl="5" indent="-292100" rtl="0">
              <a:spcBef>
                <a:spcPts val="1000"/>
              </a:spcBef>
              <a:spcAft>
                <a:spcPts val="0"/>
              </a:spcAft>
              <a:buClr>
                <a:srgbClr val="FFFFFF"/>
              </a:buClr>
              <a:buSzPts val="1000"/>
              <a:buChar char="–"/>
              <a:defRPr sz="1000">
                <a:solidFill>
                  <a:srgbClr val="FFFFFF"/>
                </a:solidFill>
              </a:defRPr>
            </a:lvl6pPr>
            <a:lvl7pPr marL="3200400" lvl="6" indent="-292100" rtl="0">
              <a:spcBef>
                <a:spcPts val="1000"/>
              </a:spcBef>
              <a:spcAft>
                <a:spcPts val="0"/>
              </a:spcAft>
              <a:buClr>
                <a:srgbClr val="FFFFFF"/>
              </a:buClr>
              <a:buSzPts val="1000"/>
              <a:buChar char="–"/>
              <a:defRPr sz="1000">
                <a:solidFill>
                  <a:srgbClr val="FFFFFF"/>
                </a:solidFill>
              </a:defRPr>
            </a:lvl7pPr>
            <a:lvl8pPr marL="3657600" lvl="7" indent="-292100" rtl="0">
              <a:spcBef>
                <a:spcPts val="1000"/>
              </a:spcBef>
              <a:spcAft>
                <a:spcPts val="0"/>
              </a:spcAft>
              <a:buClr>
                <a:srgbClr val="FFFFFF"/>
              </a:buClr>
              <a:buSzPts val="1000"/>
              <a:buChar char="–"/>
              <a:defRPr sz="1000">
                <a:solidFill>
                  <a:srgbClr val="FFFFFF"/>
                </a:solidFill>
              </a:defRPr>
            </a:lvl8pPr>
            <a:lvl9pPr marL="4114800" lvl="8" indent="-292100" rtl="0">
              <a:spcBef>
                <a:spcPts val="1000"/>
              </a:spcBef>
              <a:spcAft>
                <a:spcPts val="1000"/>
              </a:spcAft>
              <a:buClr>
                <a:srgbClr val="FFFFFF"/>
              </a:buClr>
              <a:buSzPts val="1000"/>
              <a:buChar char="–"/>
              <a:defRPr sz="1000">
                <a:solidFill>
                  <a:srgbClr val="FFFFFF"/>
                </a:solidFill>
              </a:defRPr>
            </a:lvl9pPr>
          </a:lstStyle>
          <a:p>
            <a:endParaRPr/>
          </a:p>
        </p:txBody>
      </p:sp>
      <p:sp>
        <p:nvSpPr>
          <p:cNvPr id="553" name="Google Shape;553;p96"/>
          <p:cNvSpPr txBox="1">
            <a:spLocks noGrp="1"/>
          </p:cNvSpPr>
          <p:nvPr>
            <p:ph type="subTitle" idx="5"/>
          </p:nvPr>
        </p:nvSpPr>
        <p:spPr>
          <a:xfrm>
            <a:off x="3293350" y="1594800"/>
            <a:ext cx="1645800" cy="658500"/>
          </a:xfrm>
          <a:prstGeom prst="rect">
            <a:avLst/>
          </a:prstGeom>
        </p:spPr>
        <p:txBody>
          <a:bodyPr spcFirstLastPara="1" wrap="square" lIns="0" tIns="0" rIns="0" bIns="0" anchor="t" anchorCtr="0">
            <a:noAutofit/>
          </a:bodyPr>
          <a:lstStyle>
            <a:lvl1pPr lvl="0" rtl="0">
              <a:spcBef>
                <a:spcPts val="0"/>
              </a:spcBef>
              <a:spcAft>
                <a:spcPts val="0"/>
              </a:spcAft>
              <a:buClr>
                <a:srgbClr val="FFFFFF"/>
              </a:buClr>
              <a:buSzPts val="1800"/>
              <a:buNone/>
              <a:defRPr sz="1800">
                <a:solidFill>
                  <a:srgbClr val="FFFFFF"/>
                </a:solidFill>
              </a:defRPr>
            </a:lvl1pPr>
            <a:lvl2pPr lvl="1" rtl="0">
              <a:spcBef>
                <a:spcPts val="500"/>
              </a:spcBef>
              <a:spcAft>
                <a:spcPts val="0"/>
              </a:spcAft>
              <a:buClr>
                <a:srgbClr val="FFFFFF"/>
              </a:buClr>
              <a:buSzPts val="1200"/>
              <a:buNone/>
              <a:defRPr>
                <a:solidFill>
                  <a:srgbClr val="FFFFFF"/>
                </a:solidFill>
              </a:defRPr>
            </a:lvl2pPr>
            <a:lvl3pPr lvl="2" rtl="0">
              <a:spcBef>
                <a:spcPts val="500"/>
              </a:spcBef>
              <a:spcAft>
                <a:spcPts val="0"/>
              </a:spcAft>
              <a:buClr>
                <a:srgbClr val="FFFFFF"/>
              </a:buClr>
              <a:buSzPts val="1200"/>
              <a:buNone/>
              <a:defRPr>
                <a:solidFill>
                  <a:srgbClr val="FFFFFF"/>
                </a:solidFill>
              </a:defRPr>
            </a:lvl3pPr>
            <a:lvl4pPr lvl="3" rtl="0">
              <a:spcBef>
                <a:spcPts val="500"/>
              </a:spcBef>
              <a:spcAft>
                <a:spcPts val="0"/>
              </a:spcAft>
              <a:buClr>
                <a:srgbClr val="FFFFFF"/>
              </a:buClr>
              <a:buSzPts val="1200"/>
              <a:buNone/>
              <a:defRPr>
                <a:solidFill>
                  <a:srgbClr val="FFFFFF"/>
                </a:solidFill>
              </a:defRPr>
            </a:lvl4pPr>
            <a:lvl5pPr lvl="4" rtl="0">
              <a:spcBef>
                <a:spcPts val="500"/>
              </a:spcBef>
              <a:spcAft>
                <a:spcPts val="0"/>
              </a:spcAft>
              <a:buClr>
                <a:srgbClr val="FFFFFF"/>
              </a:buClr>
              <a:buSzPts val="1200"/>
              <a:buNone/>
              <a:defRPr>
                <a:solidFill>
                  <a:srgbClr val="FFFFFF"/>
                </a:solidFill>
              </a:defRPr>
            </a:lvl5pPr>
            <a:lvl6pPr lvl="5" rtl="0">
              <a:spcBef>
                <a:spcPts val="500"/>
              </a:spcBef>
              <a:spcAft>
                <a:spcPts val="0"/>
              </a:spcAft>
              <a:buClr>
                <a:srgbClr val="FFFFFF"/>
              </a:buClr>
              <a:buSzPts val="1200"/>
              <a:buNone/>
              <a:defRPr>
                <a:solidFill>
                  <a:srgbClr val="FFFFFF"/>
                </a:solidFill>
              </a:defRPr>
            </a:lvl6pPr>
            <a:lvl7pPr lvl="6" rtl="0">
              <a:spcBef>
                <a:spcPts val="500"/>
              </a:spcBef>
              <a:spcAft>
                <a:spcPts val="0"/>
              </a:spcAft>
              <a:buClr>
                <a:srgbClr val="FFFFFF"/>
              </a:buClr>
              <a:buSzPts val="1200"/>
              <a:buNone/>
              <a:defRPr>
                <a:solidFill>
                  <a:srgbClr val="FFFFFF"/>
                </a:solidFill>
              </a:defRPr>
            </a:lvl7pPr>
            <a:lvl8pPr lvl="7" rtl="0">
              <a:spcBef>
                <a:spcPts val="500"/>
              </a:spcBef>
              <a:spcAft>
                <a:spcPts val="0"/>
              </a:spcAft>
              <a:buClr>
                <a:srgbClr val="FFFFFF"/>
              </a:buClr>
              <a:buSzPts val="1200"/>
              <a:buNone/>
              <a:defRPr>
                <a:solidFill>
                  <a:srgbClr val="FFFFFF"/>
                </a:solidFill>
              </a:defRPr>
            </a:lvl8pPr>
            <a:lvl9pPr lvl="8" rtl="0">
              <a:spcBef>
                <a:spcPts val="500"/>
              </a:spcBef>
              <a:spcAft>
                <a:spcPts val="500"/>
              </a:spcAft>
              <a:buClr>
                <a:srgbClr val="FFFFFF"/>
              </a:buClr>
              <a:buSzPts val="1200"/>
              <a:buNone/>
              <a:defRPr>
                <a:solidFill>
                  <a:srgbClr val="FFFFFF"/>
                </a:solidFill>
              </a:defRPr>
            </a:lvl9pPr>
          </a:lstStyle>
          <a:p>
            <a:endParaRPr/>
          </a:p>
        </p:txBody>
      </p:sp>
      <p:sp>
        <p:nvSpPr>
          <p:cNvPr id="554" name="Google Shape;554;p96"/>
          <p:cNvSpPr txBox="1">
            <a:spLocks noGrp="1"/>
          </p:cNvSpPr>
          <p:nvPr>
            <p:ph type="subTitle" idx="6"/>
          </p:nvPr>
        </p:nvSpPr>
        <p:spPr>
          <a:xfrm>
            <a:off x="3293350" y="2511125"/>
            <a:ext cx="1645800" cy="658500"/>
          </a:xfrm>
          <a:prstGeom prst="rect">
            <a:avLst/>
          </a:prstGeom>
        </p:spPr>
        <p:txBody>
          <a:bodyPr spcFirstLastPara="1" wrap="square" lIns="0" tIns="0" rIns="0" bIns="0" anchor="t" anchorCtr="0">
            <a:noAutofit/>
          </a:bodyPr>
          <a:lstStyle>
            <a:lvl1pPr lvl="0" rtl="0">
              <a:spcBef>
                <a:spcPts val="0"/>
              </a:spcBef>
              <a:spcAft>
                <a:spcPts val="0"/>
              </a:spcAft>
              <a:buClr>
                <a:srgbClr val="FFFFFF"/>
              </a:buClr>
              <a:buSzPts val="1800"/>
              <a:buNone/>
              <a:defRPr sz="1800">
                <a:solidFill>
                  <a:srgbClr val="FFFFFF"/>
                </a:solidFill>
              </a:defRPr>
            </a:lvl1pPr>
            <a:lvl2pPr lvl="1" rtl="0">
              <a:spcBef>
                <a:spcPts val="500"/>
              </a:spcBef>
              <a:spcAft>
                <a:spcPts val="0"/>
              </a:spcAft>
              <a:buClr>
                <a:srgbClr val="FFFFFF"/>
              </a:buClr>
              <a:buSzPts val="1200"/>
              <a:buNone/>
              <a:defRPr>
                <a:solidFill>
                  <a:srgbClr val="FFFFFF"/>
                </a:solidFill>
              </a:defRPr>
            </a:lvl2pPr>
            <a:lvl3pPr lvl="2" rtl="0">
              <a:spcBef>
                <a:spcPts val="500"/>
              </a:spcBef>
              <a:spcAft>
                <a:spcPts val="0"/>
              </a:spcAft>
              <a:buClr>
                <a:srgbClr val="FFFFFF"/>
              </a:buClr>
              <a:buSzPts val="1200"/>
              <a:buNone/>
              <a:defRPr>
                <a:solidFill>
                  <a:srgbClr val="FFFFFF"/>
                </a:solidFill>
              </a:defRPr>
            </a:lvl3pPr>
            <a:lvl4pPr lvl="3" rtl="0">
              <a:spcBef>
                <a:spcPts val="500"/>
              </a:spcBef>
              <a:spcAft>
                <a:spcPts val="0"/>
              </a:spcAft>
              <a:buClr>
                <a:srgbClr val="FFFFFF"/>
              </a:buClr>
              <a:buSzPts val="1200"/>
              <a:buNone/>
              <a:defRPr>
                <a:solidFill>
                  <a:srgbClr val="FFFFFF"/>
                </a:solidFill>
              </a:defRPr>
            </a:lvl4pPr>
            <a:lvl5pPr lvl="4" rtl="0">
              <a:spcBef>
                <a:spcPts val="500"/>
              </a:spcBef>
              <a:spcAft>
                <a:spcPts val="0"/>
              </a:spcAft>
              <a:buClr>
                <a:srgbClr val="FFFFFF"/>
              </a:buClr>
              <a:buSzPts val="1200"/>
              <a:buNone/>
              <a:defRPr>
                <a:solidFill>
                  <a:srgbClr val="FFFFFF"/>
                </a:solidFill>
              </a:defRPr>
            </a:lvl5pPr>
            <a:lvl6pPr lvl="5" rtl="0">
              <a:spcBef>
                <a:spcPts val="500"/>
              </a:spcBef>
              <a:spcAft>
                <a:spcPts val="0"/>
              </a:spcAft>
              <a:buClr>
                <a:srgbClr val="FFFFFF"/>
              </a:buClr>
              <a:buSzPts val="1200"/>
              <a:buNone/>
              <a:defRPr>
                <a:solidFill>
                  <a:srgbClr val="FFFFFF"/>
                </a:solidFill>
              </a:defRPr>
            </a:lvl6pPr>
            <a:lvl7pPr lvl="6" rtl="0">
              <a:spcBef>
                <a:spcPts val="500"/>
              </a:spcBef>
              <a:spcAft>
                <a:spcPts val="0"/>
              </a:spcAft>
              <a:buClr>
                <a:srgbClr val="FFFFFF"/>
              </a:buClr>
              <a:buSzPts val="1200"/>
              <a:buNone/>
              <a:defRPr>
                <a:solidFill>
                  <a:srgbClr val="FFFFFF"/>
                </a:solidFill>
              </a:defRPr>
            </a:lvl7pPr>
            <a:lvl8pPr lvl="7" rtl="0">
              <a:spcBef>
                <a:spcPts val="500"/>
              </a:spcBef>
              <a:spcAft>
                <a:spcPts val="0"/>
              </a:spcAft>
              <a:buClr>
                <a:srgbClr val="FFFFFF"/>
              </a:buClr>
              <a:buSzPts val="1200"/>
              <a:buNone/>
              <a:defRPr>
                <a:solidFill>
                  <a:srgbClr val="FFFFFF"/>
                </a:solidFill>
              </a:defRPr>
            </a:lvl8pPr>
            <a:lvl9pPr lvl="8" rtl="0">
              <a:spcBef>
                <a:spcPts val="500"/>
              </a:spcBef>
              <a:spcAft>
                <a:spcPts val="500"/>
              </a:spcAft>
              <a:buClr>
                <a:srgbClr val="FFFFFF"/>
              </a:buClr>
              <a:buSzPts val="1200"/>
              <a:buNone/>
              <a:defRPr>
                <a:solidFill>
                  <a:srgbClr val="FFFFFF"/>
                </a:solidFill>
              </a:defRPr>
            </a:lvl9pPr>
          </a:lstStyle>
          <a:p>
            <a:endParaRPr/>
          </a:p>
        </p:txBody>
      </p:sp>
      <p:sp>
        <p:nvSpPr>
          <p:cNvPr id="555" name="Google Shape;555;p96"/>
          <p:cNvSpPr txBox="1">
            <a:spLocks noGrp="1"/>
          </p:cNvSpPr>
          <p:nvPr>
            <p:ph type="subTitle" idx="7"/>
          </p:nvPr>
        </p:nvSpPr>
        <p:spPr>
          <a:xfrm>
            <a:off x="3293350" y="3427450"/>
            <a:ext cx="1645800" cy="658500"/>
          </a:xfrm>
          <a:prstGeom prst="rect">
            <a:avLst/>
          </a:prstGeom>
        </p:spPr>
        <p:txBody>
          <a:bodyPr spcFirstLastPara="1" wrap="square" lIns="0" tIns="0" rIns="0" bIns="0" anchor="t" anchorCtr="0">
            <a:noAutofit/>
          </a:bodyPr>
          <a:lstStyle>
            <a:lvl1pPr lvl="0" rtl="0">
              <a:spcBef>
                <a:spcPts val="0"/>
              </a:spcBef>
              <a:spcAft>
                <a:spcPts val="0"/>
              </a:spcAft>
              <a:buClr>
                <a:srgbClr val="FFFFFF"/>
              </a:buClr>
              <a:buSzPts val="1800"/>
              <a:buNone/>
              <a:defRPr sz="1800">
                <a:solidFill>
                  <a:srgbClr val="FFFFFF"/>
                </a:solidFill>
              </a:defRPr>
            </a:lvl1pPr>
            <a:lvl2pPr lvl="1" rtl="0">
              <a:spcBef>
                <a:spcPts val="500"/>
              </a:spcBef>
              <a:spcAft>
                <a:spcPts val="0"/>
              </a:spcAft>
              <a:buClr>
                <a:srgbClr val="FFFFFF"/>
              </a:buClr>
              <a:buSzPts val="1200"/>
              <a:buNone/>
              <a:defRPr>
                <a:solidFill>
                  <a:srgbClr val="FFFFFF"/>
                </a:solidFill>
              </a:defRPr>
            </a:lvl2pPr>
            <a:lvl3pPr lvl="2" rtl="0">
              <a:spcBef>
                <a:spcPts val="500"/>
              </a:spcBef>
              <a:spcAft>
                <a:spcPts val="0"/>
              </a:spcAft>
              <a:buClr>
                <a:srgbClr val="FFFFFF"/>
              </a:buClr>
              <a:buSzPts val="1200"/>
              <a:buNone/>
              <a:defRPr>
                <a:solidFill>
                  <a:srgbClr val="FFFFFF"/>
                </a:solidFill>
              </a:defRPr>
            </a:lvl3pPr>
            <a:lvl4pPr lvl="3" rtl="0">
              <a:spcBef>
                <a:spcPts val="500"/>
              </a:spcBef>
              <a:spcAft>
                <a:spcPts val="0"/>
              </a:spcAft>
              <a:buClr>
                <a:srgbClr val="FFFFFF"/>
              </a:buClr>
              <a:buSzPts val="1200"/>
              <a:buNone/>
              <a:defRPr>
                <a:solidFill>
                  <a:srgbClr val="FFFFFF"/>
                </a:solidFill>
              </a:defRPr>
            </a:lvl4pPr>
            <a:lvl5pPr lvl="4" rtl="0">
              <a:spcBef>
                <a:spcPts val="500"/>
              </a:spcBef>
              <a:spcAft>
                <a:spcPts val="0"/>
              </a:spcAft>
              <a:buClr>
                <a:srgbClr val="FFFFFF"/>
              </a:buClr>
              <a:buSzPts val="1200"/>
              <a:buNone/>
              <a:defRPr>
                <a:solidFill>
                  <a:srgbClr val="FFFFFF"/>
                </a:solidFill>
              </a:defRPr>
            </a:lvl5pPr>
            <a:lvl6pPr lvl="5" rtl="0">
              <a:spcBef>
                <a:spcPts val="500"/>
              </a:spcBef>
              <a:spcAft>
                <a:spcPts val="0"/>
              </a:spcAft>
              <a:buClr>
                <a:srgbClr val="FFFFFF"/>
              </a:buClr>
              <a:buSzPts val="1200"/>
              <a:buNone/>
              <a:defRPr>
                <a:solidFill>
                  <a:srgbClr val="FFFFFF"/>
                </a:solidFill>
              </a:defRPr>
            </a:lvl6pPr>
            <a:lvl7pPr lvl="6" rtl="0">
              <a:spcBef>
                <a:spcPts val="500"/>
              </a:spcBef>
              <a:spcAft>
                <a:spcPts val="0"/>
              </a:spcAft>
              <a:buClr>
                <a:srgbClr val="FFFFFF"/>
              </a:buClr>
              <a:buSzPts val="1200"/>
              <a:buNone/>
              <a:defRPr>
                <a:solidFill>
                  <a:srgbClr val="FFFFFF"/>
                </a:solidFill>
              </a:defRPr>
            </a:lvl7pPr>
            <a:lvl8pPr lvl="7" rtl="0">
              <a:spcBef>
                <a:spcPts val="500"/>
              </a:spcBef>
              <a:spcAft>
                <a:spcPts val="0"/>
              </a:spcAft>
              <a:buClr>
                <a:srgbClr val="FFFFFF"/>
              </a:buClr>
              <a:buSzPts val="1200"/>
              <a:buNone/>
              <a:defRPr>
                <a:solidFill>
                  <a:srgbClr val="FFFFFF"/>
                </a:solidFill>
              </a:defRPr>
            </a:lvl8pPr>
            <a:lvl9pPr lvl="8" rtl="0">
              <a:spcBef>
                <a:spcPts val="500"/>
              </a:spcBef>
              <a:spcAft>
                <a:spcPts val="500"/>
              </a:spcAft>
              <a:buClr>
                <a:srgbClr val="FFFFFF"/>
              </a:buClr>
              <a:buSzPts val="1200"/>
              <a:buNone/>
              <a:defRPr>
                <a:solidFill>
                  <a:srgbClr val="FFFFFF"/>
                </a:solidFill>
              </a:defRPr>
            </a:lvl9pPr>
          </a:lstStyle>
          <a:p>
            <a:endParaRPr/>
          </a:p>
        </p:txBody>
      </p:sp>
    </p:spTree>
  </p:cSld>
  <p:clrMapOvr>
    <a:masterClrMapping/>
  </p:clrMapOvr>
  <p:extLst>
    <p:ext uri="{DCECCB84-F9BA-43D5-87BE-67443E8EF086}">
      <p15:sldGuideLst xmlns:p15="http://schemas.microsoft.com/office/powerpoint/2012/main">
        <p15:guide id="1" pos="235">
          <p15:clr>
            <a:srgbClr val="FA7B17"/>
          </p15:clr>
        </p15:guide>
        <p15:guide id="2" pos="5525">
          <p15:clr>
            <a:srgbClr val="FA7B17"/>
          </p15:clr>
        </p15:guide>
        <p15:guide id="3" orient="horz" pos="229">
          <p15:clr>
            <a:srgbClr val="FA7B17"/>
          </p15:clr>
        </p15:guide>
        <p15:guide id="4" orient="horz" pos="3015">
          <p15:clr>
            <a:srgbClr val="FA7B17"/>
          </p15:clr>
        </p15:guide>
        <p15:guide id="5" pos="1836">
          <p15:clr>
            <a:srgbClr val="FA7B17"/>
          </p15:clr>
        </p15:guide>
        <p15:guide id="6" pos="2078">
          <p15:clr>
            <a:srgbClr val="FA7B17"/>
          </p15:clr>
        </p15:guide>
        <p15:guide id="7" pos="3924">
          <p15:clr>
            <a:srgbClr val="FA7B17"/>
          </p15:clr>
        </p15:guide>
        <p15:guide id="8" orient="horz" pos="1005">
          <p15:clr>
            <a:srgbClr val="FA7B17"/>
          </p15:clr>
        </p15:guide>
        <p15:guide id="9" pos="3680">
          <p15:clr>
            <a:srgbClr val="FA7B17"/>
          </p15:clr>
        </p15:guide>
        <p15:guide id="10" orient="horz" pos="1234">
          <p15:clr>
            <a:srgbClr val="FA7B17"/>
          </p15:clr>
        </p15:guide>
        <p15:guide id="11" orient="horz" pos="2010">
          <p15:clr>
            <a:srgbClr val="FA7B17"/>
          </p15:clr>
        </p15:guide>
        <p15:guide id="12" orient="horz" pos="2240">
          <p15:clr>
            <a:srgbClr val="FA7B17"/>
          </p15:clr>
        </p15:guide>
        <p15:guide id="13" orient="horz" pos="753">
          <p15:clr>
            <a:srgbClr val="00000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ext – Topics with Conclusions 3 Up">
  <p:cSld name="CUSTOM_25_3_1">
    <p:bg>
      <p:bgPr>
        <a:solidFill>
          <a:schemeClr val="accent6"/>
        </a:solidFill>
        <a:effectLst/>
      </p:bgPr>
    </p:bg>
    <p:spTree>
      <p:nvGrpSpPr>
        <p:cNvPr id="1" name="Shape 556"/>
        <p:cNvGrpSpPr/>
        <p:nvPr/>
      </p:nvGrpSpPr>
      <p:grpSpPr>
        <a:xfrm>
          <a:off x="0" y="0"/>
          <a:ext cx="0" cy="0"/>
          <a:chOff x="0" y="0"/>
          <a:chExt cx="0" cy="0"/>
        </a:xfrm>
      </p:grpSpPr>
      <p:sp>
        <p:nvSpPr>
          <p:cNvPr id="557" name="Google Shape;557;p97"/>
          <p:cNvSpPr txBox="1">
            <a:spLocks noGrp="1"/>
          </p:cNvSpPr>
          <p:nvPr>
            <p:ph type="title"/>
          </p:nvPr>
        </p:nvSpPr>
        <p:spPr>
          <a:xfrm>
            <a:off x="372350" y="292608"/>
            <a:ext cx="8399400" cy="461400"/>
          </a:xfrm>
          <a:prstGeom prst="rect">
            <a:avLst/>
          </a:prstGeom>
        </p:spPr>
        <p:txBody>
          <a:bodyPr spcFirstLastPara="1" wrap="square" lIns="0" tIns="0" rIns="0" bIns="0" anchor="t" anchorCtr="0">
            <a:noAutofit/>
          </a:bodyPr>
          <a:lstStyle>
            <a:lvl1pPr lvl="0" rtl="0">
              <a:spcBef>
                <a:spcPts val="0"/>
              </a:spcBef>
              <a:spcAft>
                <a:spcPts val="0"/>
              </a:spcAft>
              <a:buClr>
                <a:srgbClr val="FFFFFF"/>
              </a:buClr>
              <a:buSzPts val="2500"/>
              <a:buFont typeface="Georgia"/>
              <a:buNone/>
              <a:defRPr sz="2500">
                <a:solidFill>
                  <a:srgbClr val="FFFFFF"/>
                </a:solidFill>
                <a:latin typeface="Georgia"/>
                <a:ea typeface="Georgia"/>
                <a:cs typeface="Georgia"/>
                <a:sym typeface="Georgia"/>
              </a:defRPr>
            </a:lvl1pPr>
            <a:lvl2pPr lvl="1" rtl="0">
              <a:spcBef>
                <a:spcPts val="0"/>
              </a:spcBef>
              <a:spcAft>
                <a:spcPts val="0"/>
              </a:spcAft>
              <a:buClr>
                <a:srgbClr val="FFFFFF"/>
              </a:buClr>
              <a:buSzPts val="1100"/>
              <a:buNone/>
              <a:defRPr>
                <a:solidFill>
                  <a:srgbClr val="FFFFFF"/>
                </a:solidFill>
              </a:defRPr>
            </a:lvl2pPr>
            <a:lvl3pPr lvl="2" rtl="0">
              <a:spcBef>
                <a:spcPts val="0"/>
              </a:spcBef>
              <a:spcAft>
                <a:spcPts val="0"/>
              </a:spcAft>
              <a:buClr>
                <a:srgbClr val="FFFFFF"/>
              </a:buClr>
              <a:buSzPts val="1100"/>
              <a:buNone/>
              <a:defRPr>
                <a:solidFill>
                  <a:srgbClr val="FFFFFF"/>
                </a:solidFill>
              </a:defRPr>
            </a:lvl3pPr>
            <a:lvl4pPr lvl="3" rtl="0">
              <a:spcBef>
                <a:spcPts val="0"/>
              </a:spcBef>
              <a:spcAft>
                <a:spcPts val="0"/>
              </a:spcAft>
              <a:buClr>
                <a:srgbClr val="FFFFFF"/>
              </a:buClr>
              <a:buSzPts val="1100"/>
              <a:buNone/>
              <a:defRPr>
                <a:solidFill>
                  <a:srgbClr val="FFFFFF"/>
                </a:solidFill>
              </a:defRPr>
            </a:lvl4pPr>
            <a:lvl5pPr lvl="4" rtl="0">
              <a:spcBef>
                <a:spcPts val="0"/>
              </a:spcBef>
              <a:spcAft>
                <a:spcPts val="0"/>
              </a:spcAft>
              <a:buClr>
                <a:srgbClr val="FFFFFF"/>
              </a:buClr>
              <a:buSzPts val="1100"/>
              <a:buNone/>
              <a:defRPr>
                <a:solidFill>
                  <a:srgbClr val="FFFFFF"/>
                </a:solidFill>
              </a:defRPr>
            </a:lvl5pPr>
            <a:lvl6pPr lvl="5" rtl="0">
              <a:spcBef>
                <a:spcPts val="0"/>
              </a:spcBef>
              <a:spcAft>
                <a:spcPts val="0"/>
              </a:spcAft>
              <a:buClr>
                <a:srgbClr val="FFFFFF"/>
              </a:buClr>
              <a:buSzPts val="1100"/>
              <a:buNone/>
              <a:defRPr>
                <a:solidFill>
                  <a:srgbClr val="FFFFFF"/>
                </a:solidFill>
              </a:defRPr>
            </a:lvl6pPr>
            <a:lvl7pPr lvl="6" rtl="0">
              <a:spcBef>
                <a:spcPts val="0"/>
              </a:spcBef>
              <a:spcAft>
                <a:spcPts val="0"/>
              </a:spcAft>
              <a:buClr>
                <a:srgbClr val="FFFFFF"/>
              </a:buClr>
              <a:buSzPts val="1100"/>
              <a:buNone/>
              <a:defRPr>
                <a:solidFill>
                  <a:srgbClr val="FFFFFF"/>
                </a:solidFill>
              </a:defRPr>
            </a:lvl7pPr>
            <a:lvl8pPr lvl="7" rtl="0">
              <a:spcBef>
                <a:spcPts val="0"/>
              </a:spcBef>
              <a:spcAft>
                <a:spcPts val="0"/>
              </a:spcAft>
              <a:buClr>
                <a:srgbClr val="FFFFFF"/>
              </a:buClr>
              <a:buSzPts val="1100"/>
              <a:buNone/>
              <a:defRPr>
                <a:solidFill>
                  <a:srgbClr val="FFFFFF"/>
                </a:solidFill>
              </a:defRPr>
            </a:lvl8pPr>
            <a:lvl9pPr lvl="8" rtl="0">
              <a:spcBef>
                <a:spcPts val="0"/>
              </a:spcBef>
              <a:spcAft>
                <a:spcPts val="0"/>
              </a:spcAft>
              <a:buClr>
                <a:srgbClr val="FFFFFF"/>
              </a:buClr>
              <a:buSzPts val="1100"/>
              <a:buNone/>
              <a:defRPr>
                <a:solidFill>
                  <a:srgbClr val="FFFFFF"/>
                </a:solidFill>
              </a:defRPr>
            </a:lvl9pPr>
          </a:lstStyle>
          <a:p>
            <a:endParaRPr/>
          </a:p>
        </p:txBody>
      </p:sp>
      <p:sp>
        <p:nvSpPr>
          <p:cNvPr id="558" name="Google Shape;558;p97"/>
          <p:cNvSpPr txBox="1">
            <a:spLocks noGrp="1"/>
          </p:cNvSpPr>
          <p:nvPr>
            <p:ph type="body" idx="1"/>
          </p:nvPr>
        </p:nvSpPr>
        <p:spPr>
          <a:xfrm>
            <a:off x="372350" y="1229833"/>
            <a:ext cx="2536800" cy="2118000"/>
          </a:xfrm>
          <a:prstGeom prst="rect">
            <a:avLst/>
          </a:prstGeom>
          <a:solidFill>
            <a:schemeClr val="dk1"/>
          </a:solidFill>
        </p:spPr>
        <p:txBody>
          <a:bodyPr spcFirstLastPara="1" wrap="square" lIns="91425" tIns="109725" rIns="91425" bIns="91425" anchor="t" anchorCtr="0">
            <a:noAutofit/>
          </a:bodyPr>
          <a:lstStyle>
            <a:lvl1pPr marL="457200" lvl="0" indent="-292100" rtl="0">
              <a:spcBef>
                <a:spcPts val="0"/>
              </a:spcBef>
              <a:spcAft>
                <a:spcPts val="0"/>
              </a:spcAft>
              <a:buClr>
                <a:srgbClr val="FFFFFF"/>
              </a:buClr>
              <a:buSzPts val="1000"/>
              <a:buChar char="–"/>
              <a:defRPr sz="1000">
                <a:solidFill>
                  <a:srgbClr val="FFFFFF"/>
                </a:solidFill>
              </a:defRPr>
            </a:lvl1pPr>
            <a:lvl2pPr marL="914400" lvl="1" indent="-292100" rtl="0">
              <a:spcBef>
                <a:spcPts val="1000"/>
              </a:spcBef>
              <a:spcAft>
                <a:spcPts val="0"/>
              </a:spcAft>
              <a:buClr>
                <a:srgbClr val="FFFFFF"/>
              </a:buClr>
              <a:buSzPts val="1000"/>
              <a:buChar char="–"/>
              <a:defRPr sz="1000">
                <a:solidFill>
                  <a:srgbClr val="FFFFFF"/>
                </a:solidFill>
              </a:defRPr>
            </a:lvl2pPr>
            <a:lvl3pPr marL="1371600" lvl="2" indent="-292100" rtl="0">
              <a:spcBef>
                <a:spcPts val="1000"/>
              </a:spcBef>
              <a:spcAft>
                <a:spcPts val="0"/>
              </a:spcAft>
              <a:buClr>
                <a:srgbClr val="FFFFFF"/>
              </a:buClr>
              <a:buSzPts val="1000"/>
              <a:buChar char="–"/>
              <a:defRPr sz="1000">
                <a:solidFill>
                  <a:srgbClr val="FFFFFF"/>
                </a:solidFill>
              </a:defRPr>
            </a:lvl3pPr>
            <a:lvl4pPr marL="1828800" lvl="3" indent="-292100" rtl="0">
              <a:spcBef>
                <a:spcPts val="1000"/>
              </a:spcBef>
              <a:spcAft>
                <a:spcPts val="0"/>
              </a:spcAft>
              <a:buClr>
                <a:srgbClr val="FFFFFF"/>
              </a:buClr>
              <a:buSzPts val="1000"/>
              <a:buChar char="–"/>
              <a:defRPr sz="1000">
                <a:solidFill>
                  <a:srgbClr val="FFFFFF"/>
                </a:solidFill>
              </a:defRPr>
            </a:lvl4pPr>
            <a:lvl5pPr marL="2286000" lvl="4" indent="-292100" rtl="0">
              <a:spcBef>
                <a:spcPts val="1000"/>
              </a:spcBef>
              <a:spcAft>
                <a:spcPts val="0"/>
              </a:spcAft>
              <a:buClr>
                <a:srgbClr val="FFFFFF"/>
              </a:buClr>
              <a:buSzPts val="1000"/>
              <a:buChar char="–"/>
              <a:defRPr sz="1000">
                <a:solidFill>
                  <a:srgbClr val="FFFFFF"/>
                </a:solidFill>
              </a:defRPr>
            </a:lvl5pPr>
            <a:lvl6pPr marL="2743200" lvl="5" indent="-292100" rtl="0">
              <a:spcBef>
                <a:spcPts val="1000"/>
              </a:spcBef>
              <a:spcAft>
                <a:spcPts val="0"/>
              </a:spcAft>
              <a:buClr>
                <a:srgbClr val="FFFFFF"/>
              </a:buClr>
              <a:buSzPts val="1000"/>
              <a:buChar char="–"/>
              <a:defRPr sz="1000">
                <a:solidFill>
                  <a:srgbClr val="FFFFFF"/>
                </a:solidFill>
              </a:defRPr>
            </a:lvl6pPr>
            <a:lvl7pPr marL="3200400" lvl="6" indent="-292100" rtl="0">
              <a:spcBef>
                <a:spcPts val="1000"/>
              </a:spcBef>
              <a:spcAft>
                <a:spcPts val="0"/>
              </a:spcAft>
              <a:buClr>
                <a:srgbClr val="FFFFFF"/>
              </a:buClr>
              <a:buSzPts val="1000"/>
              <a:buChar char="–"/>
              <a:defRPr sz="1000">
                <a:solidFill>
                  <a:srgbClr val="FFFFFF"/>
                </a:solidFill>
              </a:defRPr>
            </a:lvl7pPr>
            <a:lvl8pPr marL="3657600" lvl="7" indent="-292100" rtl="0">
              <a:spcBef>
                <a:spcPts val="1000"/>
              </a:spcBef>
              <a:spcAft>
                <a:spcPts val="0"/>
              </a:spcAft>
              <a:buClr>
                <a:srgbClr val="FFFFFF"/>
              </a:buClr>
              <a:buSzPts val="1000"/>
              <a:buChar char="–"/>
              <a:defRPr sz="1000">
                <a:solidFill>
                  <a:srgbClr val="FFFFFF"/>
                </a:solidFill>
              </a:defRPr>
            </a:lvl8pPr>
            <a:lvl9pPr marL="4114800" lvl="8" indent="-292100" rtl="0">
              <a:spcBef>
                <a:spcPts val="1000"/>
              </a:spcBef>
              <a:spcAft>
                <a:spcPts val="1000"/>
              </a:spcAft>
              <a:buClr>
                <a:srgbClr val="FFFFFF"/>
              </a:buClr>
              <a:buSzPts val="1000"/>
              <a:buChar char="–"/>
              <a:defRPr sz="1000">
                <a:solidFill>
                  <a:srgbClr val="FFFFFF"/>
                </a:solidFill>
              </a:defRPr>
            </a:lvl9pPr>
          </a:lstStyle>
          <a:p>
            <a:endParaRPr/>
          </a:p>
        </p:txBody>
      </p:sp>
      <p:sp>
        <p:nvSpPr>
          <p:cNvPr id="559" name="Google Shape;559;p97"/>
          <p:cNvSpPr txBox="1">
            <a:spLocks noGrp="1"/>
          </p:cNvSpPr>
          <p:nvPr>
            <p:ph type="subTitle" idx="2"/>
          </p:nvPr>
        </p:nvSpPr>
        <p:spPr>
          <a:xfrm>
            <a:off x="372350" y="1000908"/>
            <a:ext cx="2536800" cy="160500"/>
          </a:xfrm>
          <a:prstGeom prst="rect">
            <a:avLst/>
          </a:prstGeom>
        </p:spPr>
        <p:txBody>
          <a:bodyPr spcFirstLastPara="1" wrap="square" lIns="0" tIns="0" rIns="0" bIns="0" anchor="t" anchorCtr="0">
            <a:noAutofit/>
          </a:bodyPr>
          <a:lstStyle>
            <a:lvl1pPr lvl="0" rtl="0">
              <a:spcBef>
                <a:spcPts val="0"/>
              </a:spcBef>
              <a:spcAft>
                <a:spcPts val="0"/>
              </a:spcAft>
              <a:buClr>
                <a:schemeClr val="accent4"/>
              </a:buClr>
              <a:buSzPts val="1000"/>
              <a:buNone/>
              <a:defRPr sz="1000" b="1">
                <a:solidFill>
                  <a:schemeClr val="accent4"/>
                </a:solidFill>
              </a:defRPr>
            </a:lvl1pPr>
            <a:lvl2pPr lvl="1" rtl="0">
              <a:spcBef>
                <a:spcPts val="500"/>
              </a:spcBef>
              <a:spcAft>
                <a:spcPts val="0"/>
              </a:spcAft>
              <a:buClr>
                <a:schemeClr val="accent4"/>
              </a:buClr>
              <a:buSzPts val="1200"/>
              <a:buNone/>
              <a:defRPr>
                <a:solidFill>
                  <a:schemeClr val="accent4"/>
                </a:solidFill>
              </a:defRPr>
            </a:lvl2pPr>
            <a:lvl3pPr lvl="2" rtl="0">
              <a:spcBef>
                <a:spcPts val="500"/>
              </a:spcBef>
              <a:spcAft>
                <a:spcPts val="0"/>
              </a:spcAft>
              <a:buClr>
                <a:schemeClr val="accent4"/>
              </a:buClr>
              <a:buSzPts val="1200"/>
              <a:buNone/>
              <a:defRPr>
                <a:solidFill>
                  <a:schemeClr val="accent4"/>
                </a:solidFill>
              </a:defRPr>
            </a:lvl3pPr>
            <a:lvl4pPr lvl="3" rtl="0">
              <a:spcBef>
                <a:spcPts val="500"/>
              </a:spcBef>
              <a:spcAft>
                <a:spcPts val="0"/>
              </a:spcAft>
              <a:buClr>
                <a:schemeClr val="accent4"/>
              </a:buClr>
              <a:buSzPts val="1200"/>
              <a:buNone/>
              <a:defRPr>
                <a:solidFill>
                  <a:schemeClr val="accent4"/>
                </a:solidFill>
              </a:defRPr>
            </a:lvl4pPr>
            <a:lvl5pPr lvl="4" rtl="0">
              <a:spcBef>
                <a:spcPts val="500"/>
              </a:spcBef>
              <a:spcAft>
                <a:spcPts val="0"/>
              </a:spcAft>
              <a:buClr>
                <a:schemeClr val="accent4"/>
              </a:buClr>
              <a:buSzPts val="1200"/>
              <a:buNone/>
              <a:defRPr>
                <a:solidFill>
                  <a:schemeClr val="accent4"/>
                </a:solidFill>
              </a:defRPr>
            </a:lvl5pPr>
            <a:lvl6pPr lvl="5" rtl="0">
              <a:spcBef>
                <a:spcPts val="500"/>
              </a:spcBef>
              <a:spcAft>
                <a:spcPts val="0"/>
              </a:spcAft>
              <a:buClr>
                <a:schemeClr val="accent4"/>
              </a:buClr>
              <a:buSzPts val="1200"/>
              <a:buNone/>
              <a:defRPr>
                <a:solidFill>
                  <a:schemeClr val="accent4"/>
                </a:solidFill>
              </a:defRPr>
            </a:lvl6pPr>
            <a:lvl7pPr lvl="6" rtl="0">
              <a:spcBef>
                <a:spcPts val="500"/>
              </a:spcBef>
              <a:spcAft>
                <a:spcPts val="0"/>
              </a:spcAft>
              <a:buClr>
                <a:schemeClr val="accent4"/>
              </a:buClr>
              <a:buSzPts val="1200"/>
              <a:buNone/>
              <a:defRPr>
                <a:solidFill>
                  <a:schemeClr val="accent4"/>
                </a:solidFill>
              </a:defRPr>
            </a:lvl7pPr>
            <a:lvl8pPr lvl="7" rtl="0">
              <a:spcBef>
                <a:spcPts val="500"/>
              </a:spcBef>
              <a:spcAft>
                <a:spcPts val="0"/>
              </a:spcAft>
              <a:buClr>
                <a:schemeClr val="accent4"/>
              </a:buClr>
              <a:buSzPts val="1200"/>
              <a:buNone/>
              <a:defRPr>
                <a:solidFill>
                  <a:schemeClr val="accent4"/>
                </a:solidFill>
              </a:defRPr>
            </a:lvl8pPr>
            <a:lvl9pPr lvl="8" rtl="0">
              <a:spcBef>
                <a:spcPts val="500"/>
              </a:spcBef>
              <a:spcAft>
                <a:spcPts val="500"/>
              </a:spcAft>
              <a:buClr>
                <a:schemeClr val="accent4"/>
              </a:buClr>
              <a:buSzPts val="1200"/>
              <a:buNone/>
              <a:defRPr>
                <a:solidFill>
                  <a:schemeClr val="accent4"/>
                </a:solidFill>
              </a:defRPr>
            </a:lvl9pPr>
          </a:lstStyle>
          <a:p>
            <a:endParaRPr/>
          </a:p>
        </p:txBody>
      </p:sp>
      <p:sp>
        <p:nvSpPr>
          <p:cNvPr id="560" name="Google Shape;560;p97"/>
          <p:cNvSpPr txBox="1">
            <a:spLocks noGrp="1"/>
          </p:cNvSpPr>
          <p:nvPr>
            <p:ph type="body" idx="3"/>
          </p:nvPr>
        </p:nvSpPr>
        <p:spPr>
          <a:xfrm>
            <a:off x="372350" y="3789450"/>
            <a:ext cx="2536800" cy="701400"/>
          </a:xfrm>
          <a:prstGeom prst="rect">
            <a:avLst/>
          </a:prstGeom>
          <a:solidFill>
            <a:schemeClr val="accent2"/>
          </a:solidFill>
        </p:spPr>
        <p:txBody>
          <a:bodyPr spcFirstLastPara="1" wrap="square" lIns="91425" tIns="109725" rIns="91425" bIns="91425" anchor="t" anchorCtr="0">
            <a:noAutofit/>
          </a:bodyPr>
          <a:lstStyle>
            <a:lvl1pPr marL="457200" lvl="0" indent="-292100" rtl="0">
              <a:spcBef>
                <a:spcPts val="0"/>
              </a:spcBef>
              <a:spcAft>
                <a:spcPts val="0"/>
              </a:spcAft>
              <a:buClr>
                <a:srgbClr val="FFFFFF"/>
              </a:buClr>
              <a:buSzPts val="1000"/>
              <a:buChar char="–"/>
              <a:defRPr sz="1000">
                <a:solidFill>
                  <a:srgbClr val="FFFFFF"/>
                </a:solidFill>
              </a:defRPr>
            </a:lvl1pPr>
            <a:lvl2pPr marL="914400" lvl="1" indent="-292100" rtl="0">
              <a:spcBef>
                <a:spcPts val="1000"/>
              </a:spcBef>
              <a:spcAft>
                <a:spcPts val="0"/>
              </a:spcAft>
              <a:buClr>
                <a:srgbClr val="FFFFFF"/>
              </a:buClr>
              <a:buSzPts val="1000"/>
              <a:buChar char="–"/>
              <a:defRPr sz="1000">
                <a:solidFill>
                  <a:srgbClr val="FFFFFF"/>
                </a:solidFill>
              </a:defRPr>
            </a:lvl2pPr>
            <a:lvl3pPr marL="1371600" lvl="2" indent="-292100" rtl="0">
              <a:spcBef>
                <a:spcPts val="1000"/>
              </a:spcBef>
              <a:spcAft>
                <a:spcPts val="0"/>
              </a:spcAft>
              <a:buClr>
                <a:srgbClr val="FFFFFF"/>
              </a:buClr>
              <a:buSzPts val="1000"/>
              <a:buChar char="–"/>
              <a:defRPr sz="1000">
                <a:solidFill>
                  <a:srgbClr val="FFFFFF"/>
                </a:solidFill>
              </a:defRPr>
            </a:lvl3pPr>
            <a:lvl4pPr marL="1828800" lvl="3" indent="-292100" rtl="0">
              <a:spcBef>
                <a:spcPts val="1000"/>
              </a:spcBef>
              <a:spcAft>
                <a:spcPts val="0"/>
              </a:spcAft>
              <a:buClr>
                <a:srgbClr val="FFFFFF"/>
              </a:buClr>
              <a:buSzPts val="1000"/>
              <a:buChar char="–"/>
              <a:defRPr sz="1000">
                <a:solidFill>
                  <a:srgbClr val="FFFFFF"/>
                </a:solidFill>
              </a:defRPr>
            </a:lvl4pPr>
            <a:lvl5pPr marL="2286000" lvl="4" indent="-292100" rtl="0">
              <a:spcBef>
                <a:spcPts val="1000"/>
              </a:spcBef>
              <a:spcAft>
                <a:spcPts val="0"/>
              </a:spcAft>
              <a:buClr>
                <a:srgbClr val="FFFFFF"/>
              </a:buClr>
              <a:buSzPts val="1000"/>
              <a:buChar char="–"/>
              <a:defRPr sz="1000">
                <a:solidFill>
                  <a:srgbClr val="FFFFFF"/>
                </a:solidFill>
              </a:defRPr>
            </a:lvl5pPr>
            <a:lvl6pPr marL="2743200" lvl="5" indent="-292100" rtl="0">
              <a:spcBef>
                <a:spcPts val="1000"/>
              </a:spcBef>
              <a:spcAft>
                <a:spcPts val="0"/>
              </a:spcAft>
              <a:buClr>
                <a:srgbClr val="FFFFFF"/>
              </a:buClr>
              <a:buSzPts val="1000"/>
              <a:buChar char="–"/>
              <a:defRPr sz="1000">
                <a:solidFill>
                  <a:srgbClr val="FFFFFF"/>
                </a:solidFill>
              </a:defRPr>
            </a:lvl6pPr>
            <a:lvl7pPr marL="3200400" lvl="6" indent="-292100" rtl="0">
              <a:spcBef>
                <a:spcPts val="1000"/>
              </a:spcBef>
              <a:spcAft>
                <a:spcPts val="0"/>
              </a:spcAft>
              <a:buClr>
                <a:srgbClr val="FFFFFF"/>
              </a:buClr>
              <a:buSzPts val="1000"/>
              <a:buChar char="–"/>
              <a:defRPr sz="1000">
                <a:solidFill>
                  <a:srgbClr val="FFFFFF"/>
                </a:solidFill>
              </a:defRPr>
            </a:lvl7pPr>
            <a:lvl8pPr marL="3657600" lvl="7" indent="-292100" rtl="0">
              <a:spcBef>
                <a:spcPts val="1000"/>
              </a:spcBef>
              <a:spcAft>
                <a:spcPts val="0"/>
              </a:spcAft>
              <a:buClr>
                <a:srgbClr val="FFFFFF"/>
              </a:buClr>
              <a:buSzPts val="1000"/>
              <a:buChar char="–"/>
              <a:defRPr sz="1000">
                <a:solidFill>
                  <a:srgbClr val="FFFFFF"/>
                </a:solidFill>
              </a:defRPr>
            </a:lvl8pPr>
            <a:lvl9pPr marL="4114800" lvl="8" indent="-292100" rtl="0">
              <a:spcBef>
                <a:spcPts val="1000"/>
              </a:spcBef>
              <a:spcAft>
                <a:spcPts val="1000"/>
              </a:spcAft>
              <a:buClr>
                <a:srgbClr val="FFFFFF"/>
              </a:buClr>
              <a:buSzPts val="1000"/>
              <a:buChar char="–"/>
              <a:defRPr sz="1000">
                <a:solidFill>
                  <a:srgbClr val="FFFFFF"/>
                </a:solidFill>
              </a:defRPr>
            </a:lvl9pPr>
          </a:lstStyle>
          <a:p>
            <a:endParaRPr/>
          </a:p>
        </p:txBody>
      </p:sp>
      <p:sp>
        <p:nvSpPr>
          <p:cNvPr id="561" name="Google Shape;561;p97"/>
          <p:cNvSpPr txBox="1">
            <a:spLocks noGrp="1"/>
          </p:cNvSpPr>
          <p:nvPr>
            <p:ph type="sldNum" idx="12"/>
          </p:nvPr>
        </p:nvSpPr>
        <p:spPr>
          <a:xfrm>
            <a:off x="372350" y="4653100"/>
            <a:ext cx="548700" cy="393600"/>
          </a:xfrm>
          <a:prstGeom prst="rect">
            <a:avLst/>
          </a:prstGeom>
        </p:spPr>
        <p:txBody>
          <a:bodyPr spcFirstLastPara="1" wrap="square" lIns="0" tIns="0" rIns="0" bIns="0" anchor="ctr" anchorCtr="0">
            <a:noAutofit/>
          </a:bodyPr>
          <a:lstStyle>
            <a:lvl1pPr lvl="0" algn="l" rtl="0">
              <a:buNone/>
              <a:defRPr sz="600">
                <a:solidFill>
                  <a:srgbClr val="FFFFFF"/>
                </a:solidFill>
              </a:defRPr>
            </a:lvl1pPr>
            <a:lvl2pPr lvl="1" algn="l" rtl="0">
              <a:buNone/>
              <a:defRPr sz="600">
                <a:solidFill>
                  <a:srgbClr val="FFFFFF"/>
                </a:solidFill>
              </a:defRPr>
            </a:lvl2pPr>
            <a:lvl3pPr lvl="2" algn="l" rtl="0">
              <a:buNone/>
              <a:defRPr sz="600">
                <a:solidFill>
                  <a:srgbClr val="FFFFFF"/>
                </a:solidFill>
              </a:defRPr>
            </a:lvl3pPr>
            <a:lvl4pPr lvl="3" algn="l" rtl="0">
              <a:buNone/>
              <a:defRPr sz="600">
                <a:solidFill>
                  <a:srgbClr val="FFFFFF"/>
                </a:solidFill>
              </a:defRPr>
            </a:lvl4pPr>
            <a:lvl5pPr lvl="4" algn="l" rtl="0">
              <a:buNone/>
              <a:defRPr sz="600">
                <a:solidFill>
                  <a:srgbClr val="FFFFFF"/>
                </a:solidFill>
              </a:defRPr>
            </a:lvl5pPr>
            <a:lvl6pPr lvl="5" algn="l" rtl="0">
              <a:buNone/>
              <a:defRPr sz="600">
                <a:solidFill>
                  <a:srgbClr val="FFFFFF"/>
                </a:solidFill>
              </a:defRPr>
            </a:lvl6pPr>
            <a:lvl7pPr lvl="6" algn="l" rtl="0">
              <a:buNone/>
              <a:defRPr sz="600">
                <a:solidFill>
                  <a:srgbClr val="FFFFFF"/>
                </a:solidFill>
              </a:defRPr>
            </a:lvl7pPr>
            <a:lvl8pPr lvl="7" algn="l" rtl="0">
              <a:buNone/>
              <a:defRPr sz="600">
                <a:solidFill>
                  <a:srgbClr val="FFFFFF"/>
                </a:solidFill>
              </a:defRPr>
            </a:lvl8pPr>
            <a:lvl9pPr lvl="8" algn="l" rtl="0">
              <a:buNone/>
              <a:defRPr sz="600">
                <a:solidFill>
                  <a:srgbClr val="FFFFFF"/>
                </a:solidFill>
              </a:defRPr>
            </a:lvl9pPr>
          </a:lstStyle>
          <a:p>
            <a:pPr marL="0" lvl="0" indent="0" algn="l" rtl="0">
              <a:spcBef>
                <a:spcPts val="0"/>
              </a:spcBef>
              <a:spcAft>
                <a:spcPts val="0"/>
              </a:spcAft>
              <a:buNone/>
            </a:pPr>
            <a:fld id="{00000000-1234-1234-1234-123412341234}" type="slidenum">
              <a:rPr lang="en"/>
              <a:t>‹#›</a:t>
            </a:fld>
            <a:endParaRPr/>
          </a:p>
        </p:txBody>
      </p:sp>
      <p:sp>
        <p:nvSpPr>
          <p:cNvPr id="562" name="Google Shape;562;p97"/>
          <p:cNvSpPr txBox="1">
            <a:spLocks noGrp="1"/>
          </p:cNvSpPr>
          <p:nvPr>
            <p:ph type="body" idx="4"/>
          </p:nvPr>
        </p:nvSpPr>
        <p:spPr>
          <a:xfrm>
            <a:off x="3303650" y="1229833"/>
            <a:ext cx="2536800" cy="2118000"/>
          </a:xfrm>
          <a:prstGeom prst="rect">
            <a:avLst/>
          </a:prstGeom>
          <a:solidFill>
            <a:schemeClr val="dk1"/>
          </a:solidFill>
        </p:spPr>
        <p:txBody>
          <a:bodyPr spcFirstLastPara="1" wrap="square" lIns="91425" tIns="109725" rIns="91425" bIns="91425" anchor="t" anchorCtr="0">
            <a:noAutofit/>
          </a:bodyPr>
          <a:lstStyle>
            <a:lvl1pPr marL="457200" lvl="0" indent="-292100" rtl="0">
              <a:spcBef>
                <a:spcPts val="0"/>
              </a:spcBef>
              <a:spcAft>
                <a:spcPts val="0"/>
              </a:spcAft>
              <a:buClr>
                <a:srgbClr val="FFFFFF"/>
              </a:buClr>
              <a:buSzPts val="1000"/>
              <a:buChar char="–"/>
              <a:defRPr sz="1000">
                <a:solidFill>
                  <a:srgbClr val="FFFFFF"/>
                </a:solidFill>
              </a:defRPr>
            </a:lvl1pPr>
            <a:lvl2pPr marL="914400" lvl="1" indent="-292100" rtl="0">
              <a:spcBef>
                <a:spcPts val="1000"/>
              </a:spcBef>
              <a:spcAft>
                <a:spcPts val="0"/>
              </a:spcAft>
              <a:buClr>
                <a:srgbClr val="FFFFFF"/>
              </a:buClr>
              <a:buSzPts val="1000"/>
              <a:buChar char="–"/>
              <a:defRPr sz="1000">
                <a:solidFill>
                  <a:srgbClr val="FFFFFF"/>
                </a:solidFill>
              </a:defRPr>
            </a:lvl2pPr>
            <a:lvl3pPr marL="1371600" lvl="2" indent="-292100" rtl="0">
              <a:spcBef>
                <a:spcPts val="1000"/>
              </a:spcBef>
              <a:spcAft>
                <a:spcPts val="0"/>
              </a:spcAft>
              <a:buClr>
                <a:srgbClr val="FFFFFF"/>
              </a:buClr>
              <a:buSzPts val="1000"/>
              <a:buChar char="–"/>
              <a:defRPr sz="1000">
                <a:solidFill>
                  <a:srgbClr val="FFFFFF"/>
                </a:solidFill>
              </a:defRPr>
            </a:lvl3pPr>
            <a:lvl4pPr marL="1828800" lvl="3" indent="-292100" rtl="0">
              <a:spcBef>
                <a:spcPts val="1000"/>
              </a:spcBef>
              <a:spcAft>
                <a:spcPts val="0"/>
              </a:spcAft>
              <a:buClr>
                <a:srgbClr val="FFFFFF"/>
              </a:buClr>
              <a:buSzPts val="1000"/>
              <a:buChar char="–"/>
              <a:defRPr sz="1000">
                <a:solidFill>
                  <a:srgbClr val="FFFFFF"/>
                </a:solidFill>
              </a:defRPr>
            </a:lvl4pPr>
            <a:lvl5pPr marL="2286000" lvl="4" indent="-292100" rtl="0">
              <a:spcBef>
                <a:spcPts val="1000"/>
              </a:spcBef>
              <a:spcAft>
                <a:spcPts val="0"/>
              </a:spcAft>
              <a:buClr>
                <a:srgbClr val="FFFFFF"/>
              </a:buClr>
              <a:buSzPts val="1000"/>
              <a:buChar char="–"/>
              <a:defRPr sz="1000">
                <a:solidFill>
                  <a:srgbClr val="FFFFFF"/>
                </a:solidFill>
              </a:defRPr>
            </a:lvl5pPr>
            <a:lvl6pPr marL="2743200" lvl="5" indent="-292100" rtl="0">
              <a:spcBef>
                <a:spcPts val="1000"/>
              </a:spcBef>
              <a:spcAft>
                <a:spcPts val="0"/>
              </a:spcAft>
              <a:buClr>
                <a:srgbClr val="FFFFFF"/>
              </a:buClr>
              <a:buSzPts val="1000"/>
              <a:buChar char="–"/>
              <a:defRPr sz="1000">
                <a:solidFill>
                  <a:srgbClr val="FFFFFF"/>
                </a:solidFill>
              </a:defRPr>
            </a:lvl6pPr>
            <a:lvl7pPr marL="3200400" lvl="6" indent="-292100" rtl="0">
              <a:spcBef>
                <a:spcPts val="1000"/>
              </a:spcBef>
              <a:spcAft>
                <a:spcPts val="0"/>
              </a:spcAft>
              <a:buClr>
                <a:srgbClr val="FFFFFF"/>
              </a:buClr>
              <a:buSzPts val="1000"/>
              <a:buChar char="–"/>
              <a:defRPr sz="1000">
                <a:solidFill>
                  <a:srgbClr val="FFFFFF"/>
                </a:solidFill>
              </a:defRPr>
            </a:lvl7pPr>
            <a:lvl8pPr marL="3657600" lvl="7" indent="-292100" rtl="0">
              <a:spcBef>
                <a:spcPts val="1000"/>
              </a:spcBef>
              <a:spcAft>
                <a:spcPts val="0"/>
              </a:spcAft>
              <a:buClr>
                <a:srgbClr val="FFFFFF"/>
              </a:buClr>
              <a:buSzPts val="1000"/>
              <a:buChar char="–"/>
              <a:defRPr sz="1000">
                <a:solidFill>
                  <a:srgbClr val="FFFFFF"/>
                </a:solidFill>
              </a:defRPr>
            </a:lvl8pPr>
            <a:lvl9pPr marL="4114800" lvl="8" indent="-292100" rtl="0">
              <a:spcBef>
                <a:spcPts val="1000"/>
              </a:spcBef>
              <a:spcAft>
                <a:spcPts val="1000"/>
              </a:spcAft>
              <a:buClr>
                <a:srgbClr val="FFFFFF"/>
              </a:buClr>
              <a:buSzPts val="1000"/>
              <a:buChar char="–"/>
              <a:defRPr sz="1000">
                <a:solidFill>
                  <a:srgbClr val="FFFFFF"/>
                </a:solidFill>
              </a:defRPr>
            </a:lvl9pPr>
          </a:lstStyle>
          <a:p>
            <a:endParaRPr/>
          </a:p>
        </p:txBody>
      </p:sp>
      <p:sp>
        <p:nvSpPr>
          <p:cNvPr id="563" name="Google Shape;563;p97"/>
          <p:cNvSpPr txBox="1">
            <a:spLocks noGrp="1"/>
          </p:cNvSpPr>
          <p:nvPr>
            <p:ph type="subTitle" idx="5"/>
          </p:nvPr>
        </p:nvSpPr>
        <p:spPr>
          <a:xfrm>
            <a:off x="3303650" y="1000908"/>
            <a:ext cx="2536800" cy="160500"/>
          </a:xfrm>
          <a:prstGeom prst="rect">
            <a:avLst/>
          </a:prstGeom>
        </p:spPr>
        <p:txBody>
          <a:bodyPr spcFirstLastPara="1" wrap="square" lIns="0" tIns="0" rIns="0" bIns="0" anchor="t" anchorCtr="0">
            <a:noAutofit/>
          </a:bodyPr>
          <a:lstStyle>
            <a:lvl1pPr lvl="0" rtl="0">
              <a:spcBef>
                <a:spcPts val="0"/>
              </a:spcBef>
              <a:spcAft>
                <a:spcPts val="0"/>
              </a:spcAft>
              <a:buClr>
                <a:schemeClr val="accent4"/>
              </a:buClr>
              <a:buSzPts val="1000"/>
              <a:buNone/>
              <a:defRPr sz="1000" b="1">
                <a:solidFill>
                  <a:schemeClr val="accent4"/>
                </a:solidFill>
              </a:defRPr>
            </a:lvl1pPr>
            <a:lvl2pPr lvl="1" rtl="0">
              <a:spcBef>
                <a:spcPts val="500"/>
              </a:spcBef>
              <a:spcAft>
                <a:spcPts val="0"/>
              </a:spcAft>
              <a:buClr>
                <a:schemeClr val="accent4"/>
              </a:buClr>
              <a:buSzPts val="1200"/>
              <a:buNone/>
              <a:defRPr>
                <a:solidFill>
                  <a:schemeClr val="accent4"/>
                </a:solidFill>
              </a:defRPr>
            </a:lvl2pPr>
            <a:lvl3pPr lvl="2" rtl="0">
              <a:spcBef>
                <a:spcPts val="500"/>
              </a:spcBef>
              <a:spcAft>
                <a:spcPts val="0"/>
              </a:spcAft>
              <a:buClr>
                <a:schemeClr val="accent4"/>
              </a:buClr>
              <a:buSzPts val="1200"/>
              <a:buNone/>
              <a:defRPr>
                <a:solidFill>
                  <a:schemeClr val="accent4"/>
                </a:solidFill>
              </a:defRPr>
            </a:lvl3pPr>
            <a:lvl4pPr lvl="3" rtl="0">
              <a:spcBef>
                <a:spcPts val="500"/>
              </a:spcBef>
              <a:spcAft>
                <a:spcPts val="0"/>
              </a:spcAft>
              <a:buClr>
                <a:schemeClr val="accent4"/>
              </a:buClr>
              <a:buSzPts val="1200"/>
              <a:buNone/>
              <a:defRPr>
                <a:solidFill>
                  <a:schemeClr val="accent4"/>
                </a:solidFill>
              </a:defRPr>
            </a:lvl4pPr>
            <a:lvl5pPr lvl="4" rtl="0">
              <a:spcBef>
                <a:spcPts val="500"/>
              </a:spcBef>
              <a:spcAft>
                <a:spcPts val="0"/>
              </a:spcAft>
              <a:buClr>
                <a:schemeClr val="accent4"/>
              </a:buClr>
              <a:buSzPts val="1200"/>
              <a:buNone/>
              <a:defRPr>
                <a:solidFill>
                  <a:schemeClr val="accent4"/>
                </a:solidFill>
              </a:defRPr>
            </a:lvl5pPr>
            <a:lvl6pPr lvl="5" rtl="0">
              <a:spcBef>
                <a:spcPts val="500"/>
              </a:spcBef>
              <a:spcAft>
                <a:spcPts val="0"/>
              </a:spcAft>
              <a:buClr>
                <a:schemeClr val="accent4"/>
              </a:buClr>
              <a:buSzPts val="1200"/>
              <a:buNone/>
              <a:defRPr>
                <a:solidFill>
                  <a:schemeClr val="accent4"/>
                </a:solidFill>
              </a:defRPr>
            </a:lvl6pPr>
            <a:lvl7pPr lvl="6" rtl="0">
              <a:spcBef>
                <a:spcPts val="500"/>
              </a:spcBef>
              <a:spcAft>
                <a:spcPts val="0"/>
              </a:spcAft>
              <a:buClr>
                <a:schemeClr val="accent4"/>
              </a:buClr>
              <a:buSzPts val="1200"/>
              <a:buNone/>
              <a:defRPr>
                <a:solidFill>
                  <a:schemeClr val="accent4"/>
                </a:solidFill>
              </a:defRPr>
            </a:lvl7pPr>
            <a:lvl8pPr lvl="7" rtl="0">
              <a:spcBef>
                <a:spcPts val="500"/>
              </a:spcBef>
              <a:spcAft>
                <a:spcPts val="0"/>
              </a:spcAft>
              <a:buClr>
                <a:schemeClr val="accent4"/>
              </a:buClr>
              <a:buSzPts val="1200"/>
              <a:buNone/>
              <a:defRPr>
                <a:solidFill>
                  <a:schemeClr val="accent4"/>
                </a:solidFill>
              </a:defRPr>
            </a:lvl8pPr>
            <a:lvl9pPr lvl="8" rtl="0">
              <a:spcBef>
                <a:spcPts val="500"/>
              </a:spcBef>
              <a:spcAft>
                <a:spcPts val="500"/>
              </a:spcAft>
              <a:buClr>
                <a:schemeClr val="accent4"/>
              </a:buClr>
              <a:buSzPts val="1200"/>
              <a:buNone/>
              <a:defRPr>
                <a:solidFill>
                  <a:schemeClr val="accent4"/>
                </a:solidFill>
              </a:defRPr>
            </a:lvl9pPr>
          </a:lstStyle>
          <a:p>
            <a:endParaRPr/>
          </a:p>
        </p:txBody>
      </p:sp>
      <p:sp>
        <p:nvSpPr>
          <p:cNvPr id="564" name="Google Shape;564;p97"/>
          <p:cNvSpPr txBox="1">
            <a:spLocks noGrp="1"/>
          </p:cNvSpPr>
          <p:nvPr>
            <p:ph type="body" idx="6"/>
          </p:nvPr>
        </p:nvSpPr>
        <p:spPr>
          <a:xfrm>
            <a:off x="3303650" y="3789450"/>
            <a:ext cx="2536800" cy="701400"/>
          </a:xfrm>
          <a:prstGeom prst="rect">
            <a:avLst/>
          </a:prstGeom>
          <a:solidFill>
            <a:schemeClr val="accent2"/>
          </a:solidFill>
        </p:spPr>
        <p:txBody>
          <a:bodyPr spcFirstLastPara="1" wrap="square" lIns="91425" tIns="109725" rIns="91425" bIns="91425" anchor="t" anchorCtr="0">
            <a:noAutofit/>
          </a:bodyPr>
          <a:lstStyle>
            <a:lvl1pPr marL="457200" lvl="0" indent="-292100" rtl="0">
              <a:spcBef>
                <a:spcPts val="0"/>
              </a:spcBef>
              <a:spcAft>
                <a:spcPts val="0"/>
              </a:spcAft>
              <a:buClr>
                <a:srgbClr val="FFFFFF"/>
              </a:buClr>
              <a:buSzPts val="1000"/>
              <a:buChar char="–"/>
              <a:defRPr sz="1000">
                <a:solidFill>
                  <a:srgbClr val="FFFFFF"/>
                </a:solidFill>
              </a:defRPr>
            </a:lvl1pPr>
            <a:lvl2pPr marL="914400" lvl="1" indent="-292100" rtl="0">
              <a:spcBef>
                <a:spcPts val="1000"/>
              </a:spcBef>
              <a:spcAft>
                <a:spcPts val="0"/>
              </a:spcAft>
              <a:buClr>
                <a:srgbClr val="FFFFFF"/>
              </a:buClr>
              <a:buSzPts val="1000"/>
              <a:buChar char="–"/>
              <a:defRPr sz="1000">
                <a:solidFill>
                  <a:srgbClr val="FFFFFF"/>
                </a:solidFill>
              </a:defRPr>
            </a:lvl2pPr>
            <a:lvl3pPr marL="1371600" lvl="2" indent="-292100" rtl="0">
              <a:spcBef>
                <a:spcPts val="1000"/>
              </a:spcBef>
              <a:spcAft>
                <a:spcPts val="0"/>
              </a:spcAft>
              <a:buClr>
                <a:srgbClr val="FFFFFF"/>
              </a:buClr>
              <a:buSzPts val="1000"/>
              <a:buChar char="–"/>
              <a:defRPr sz="1000">
                <a:solidFill>
                  <a:srgbClr val="FFFFFF"/>
                </a:solidFill>
              </a:defRPr>
            </a:lvl3pPr>
            <a:lvl4pPr marL="1828800" lvl="3" indent="-292100" rtl="0">
              <a:spcBef>
                <a:spcPts val="1000"/>
              </a:spcBef>
              <a:spcAft>
                <a:spcPts val="0"/>
              </a:spcAft>
              <a:buClr>
                <a:srgbClr val="FFFFFF"/>
              </a:buClr>
              <a:buSzPts val="1000"/>
              <a:buChar char="–"/>
              <a:defRPr sz="1000">
                <a:solidFill>
                  <a:srgbClr val="FFFFFF"/>
                </a:solidFill>
              </a:defRPr>
            </a:lvl4pPr>
            <a:lvl5pPr marL="2286000" lvl="4" indent="-292100" rtl="0">
              <a:spcBef>
                <a:spcPts val="1000"/>
              </a:spcBef>
              <a:spcAft>
                <a:spcPts val="0"/>
              </a:spcAft>
              <a:buClr>
                <a:srgbClr val="FFFFFF"/>
              </a:buClr>
              <a:buSzPts val="1000"/>
              <a:buChar char="–"/>
              <a:defRPr sz="1000">
                <a:solidFill>
                  <a:srgbClr val="FFFFFF"/>
                </a:solidFill>
              </a:defRPr>
            </a:lvl5pPr>
            <a:lvl6pPr marL="2743200" lvl="5" indent="-292100" rtl="0">
              <a:spcBef>
                <a:spcPts val="1000"/>
              </a:spcBef>
              <a:spcAft>
                <a:spcPts val="0"/>
              </a:spcAft>
              <a:buClr>
                <a:srgbClr val="FFFFFF"/>
              </a:buClr>
              <a:buSzPts val="1000"/>
              <a:buChar char="–"/>
              <a:defRPr sz="1000">
                <a:solidFill>
                  <a:srgbClr val="FFFFFF"/>
                </a:solidFill>
              </a:defRPr>
            </a:lvl6pPr>
            <a:lvl7pPr marL="3200400" lvl="6" indent="-292100" rtl="0">
              <a:spcBef>
                <a:spcPts val="1000"/>
              </a:spcBef>
              <a:spcAft>
                <a:spcPts val="0"/>
              </a:spcAft>
              <a:buClr>
                <a:srgbClr val="FFFFFF"/>
              </a:buClr>
              <a:buSzPts val="1000"/>
              <a:buChar char="–"/>
              <a:defRPr sz="1000">
                <a:solidFill>
                  <a:srgbClr val="FFFFFF"/>
                </a:solidFill>
              </a:defRPr>
            </a:lvl7pPr>
            <a:lvl8pPr marL="3657600" lvl="7" indent="-292100" rtl="0">
              <a:spcBef>
                <a:spcPts val="1000"/>
              </a:spcBef>
              <a:spcAft>
                <a:spcPts val="0"/>
              </a:spcAft>
              <a:buClr>
                <a:srgbClr val="FFFFFF"/>
              </a:buClr>
              <a:buSzPts val="1000"/>
              <a:buChar char="–"/>
              <a:defRPr sz="1000">
                <a:solidFill>
                  <a:srgbClr val="FFFFFF"/>
                </a:solidFill>
              </a:defRPr>
            </a:lvl8pPr>
            <a:lvl9pPr marL="4114800" lvl="8" indent="-292100" rtl="0">
              <a:spcBef>
                <a:spcPts val="1000"/>
              </a:spcBef>
              <a:spcAft>
                <a:spcPts val="1000"/>
              </a:spcAft>
              <a:buClr>
                <a:srgbClr val="FFFFFF"/>
              </a:buClr>
              <a:buSzPts val="1000"/>
              <a:buChar char="–"/>
              <a:defRPr sz="1000">
                <a:solidFill>
                  <a:srgbClr val="FFFFFF"/>
                </a:solidFill>
              </a:defRPr>
            </a:lvl9pPr>
          </a:lstStyle>
          <a:p>
            <a:endParaRPr/>
          </a:p>
        </p:txBody>
      </p:sp>
      <p:sp>
        <p:nvSpPr>
          <p:cNvPr id="565" name="Google Shape;565;p97"/>
          <p:cNvSpPr txBox="1">
            <a:spLocks noGrp="1"/>
          </p:cNvSpPr>
          <p:nvPr>
            <p:ph type="body" idx="7"/>
          </p:nvPr>
        </p:nvSpPr>
        <p:spPr>
          <a:xfrm>
            <a:off x="6234950" y="1229833"/>
            <a:ext cx="2536800" cy="2118000"/>
          </a:xfrm>
          <a:prstGeom prst="rect">
            <a:avLst/>
          </a:prstGeom>
          <a:solidFill>
            <a:schemeClr val="dk1"/>
          </a:solidFill>
        </p:spPr>
        <p:txBody>
          <a:bodyPr spcFirstLastPara="1" wrap="square" lIns="91425" tIns="109725" rIns="91425" bIns="91425" anchor="t" anchorCtr="0">
            <a:noAutofit/>
          </a:bodyPr>
          <a:lstStyle>
            <a:lvl1pPr marL="457200" lvl="0" indent="-292100" rtl="0">
              <a:spcBef>
                <a:spcPts val="0"/>
              </a:spcBef>
              <a:spcAft>
                <a:spcPts val="0"/>
              </a:spcAft>
              <a:buClr>
                <a:srgbClr val="FFFFFF"/>
              </a:buClr>
              <a:buSzPts val="1000"/>
              <a:buChar char="–"/>
              <a:defRPr sz="1000">
                <a:solidFill>
                  <a:srgbClr val="FFFFFF"/>
                </a:solidFill>
              </a:defRPr>
            </a:lvl1pPr>
            <a:lvl2pPr marL="914400" lvl="1" indent="-292100" rtl="0">
              <a:spcBef>
                <a:spcPts val="1000"/>
              </a:spcBef>
              <a:spcAft>
                <a:spcPts val="0"/>
              </a:spcAft>
              <a:buClr>
                <a:srgbClr val="FFFFFF"/>
              </a:buClr>
              <a:buSzPts val="1000"/>
              <a:buChar char="–"/>
              <a:defRPr sz="1000">
                <a:solidFill>
                  <a:srgbClr val="FFFFFF"/>
                </a:solidFill>
              </a:defRPr>
            </a:lvl2pPr>
            <a:lvl3pPr marL="1371600" lvl="2" indent="-292100" rtl="0">
              <a:spcBef>
                <a:spcPts val="1000"/>
              </a:spcBef>
              <a:spcAft>
                <a:spcPts val="0"/>
              </a:spcAft>
              <a:buClr>
                <a:srgbClr val="FFFFFF"/>
              </a:buClr>
              <a:buSzPts val="1000"/>
              <a:buChar char="–"/>
              <a:defRPr sz="1000">
                <a:solidFill>
                  <a:srgbClr val="FFFFFF"/>
                </a:solidFill>
              </a:defRPr>
            </a:lvl3pPr>
            <a:lvl4pPr marL="1828800" lvl="3" indent="-292100" rtl="0">
              <a:spcBef>
                <a:spcPts val="1000"/>
              </a:spcBef>
              <a:spcAft>
                <a:spcPts val="0"/>
              </a:spcAft>
              <a:buClr>
                <a:srgbClr val="FFFFFF"/>
              </a:buClr>
              <a:buSzPts val="1000"/>
              <a:buChar char="–"/>
              <a:defRPr sz="1000">
                <a:solidFill>
                  <a:srgbClr val="FFFFFF"/>
                </a:solidFill>
              </a:defRPr>
            </a:lvl4pPr>
            <a:lvl5pPr marL="2286000" lvl="4" indent="-292100" rtl="0">
              <a:spcBef>
                <a:spcPts val="1000"/>
              </a:spcBef>
              <a:spcAft>
                <a:spcPts val="0"/>
              </a:spcAft>
              <a:buClr>
                <a:srgbClr val="FFFFFF"/>
              </a:buClr>
              <a:buSzPts val="1000"/>
              <a:buChar char="–"/>
              <a:defRPr sz="1000">
                <a:solidFill>
                  <a:srgbClr val="FFFFFF"/>
                </a:solidFill>
              </a:defRPr>
            </a:lvl5pPr>
            <a:lvl6pPr marL="2743200" lvl="5" indent="-292100" rtl="0">
              <a:spcBef>
                <a:spcPts val="1000"/>
              </a:spcBef>
              <a:spcAft>
                <a:spcPts val="0"/>
              </a:spcAft>
              <a:buClr>
                <a:srgbClr val="FFFFFF"/>
              </a:buClr>
              <a:buSzPts val="1000"/>
              <a:buChar char="–"/>
              <a:defRPr sz="1000">
                <a:solidFill>
                  <a:srgbClr val="FFFFFF"/>
                </a:solidFill>
              </a:defRPr>
            </a:lvl6pPr>
            <a:lvl7pPr marL="3200400" lvl="6" indent="-292100" rtl="0">
              <a:spcBef>
                <a:spcPts val="1000"/>
              </a:spcBef>
              <a:spcAft>
                <a:spcPts val="0"/>
              </a:spcAft>
              <a:buClr>
                <a:srgbClr val="FFFFFF"/>
              </a:buClr>
              <a:buSzPts val="1000"/>
              <a:buChar char="–"/>
              <a:defRPr sz="1000">
                <a:solidFill>
                  <a:srgbClr val="FFFFFF"/>
                </a:solidFill>
              </a:defRPr>
            </a:lvl7pPr>
            <a:lvl8pPr marL="3657600" lvl="7" indent="-292100" rtl="0">
              <a:spcBef>
                <a:spcPts val="1000"/>
              </a:spcBef>
              <a:spcAft>
                <a:spcPts val="0"/>
              </a:spcAft>
              <a:buClr>
                <a:srgbClr val="FFFFFF"/>
              </a:buClr>
              <a:buSzPts val="1000"/>
              <a:buChar char="–"/>
              <a:defRPr sz="1000">
                <a:solidFill>
                  <a:srgbClr val="FFFFFF"/>
                </a:solidFill>
              </a:defRPr>
            </a:lvl8pPr>
            <a:lvl9pPr marL="4114800" lvl="8" indent="-292100" rtl="0">
              <a:spcBef>
                <a:spcPts val="1000"/>
              </a:spcBef>
              <a:spcAft>
                <a:spcPts val="1000"/>
              </a:spcAft>
              <a:buClr>
                <a:srgbClr val="FFFFFF"/>
              </a:buClr>
              <a:buSzPts val="1000"/>
              <a:buChar char="–"/>
              <a:defRPr sz="1000">
                <a:solidFill>
                  <a:srgbClr val="FFFFFF"/>
                </a:solidFill>
              </a:defRPr>
            </a:lvl9pPr>
          </a:lstStyle>
          <a:p>
            <a:endParaRPr/>
          </a:p>
        </p:txBody>
      </p:sp>
      <p:sp>
        <p:nvSpPr>
          <p:cNvPr id="566" name="Google Shape;566;p97"/>
          <p:cNvSpPr txBox="1">
            <a:spLocks noGrp="1"/>
          </p:cNvSpPr>
          <p:nvPr>
            <p:ph type="subTitle" idx="8"/>
          </p:nvPr>
        </p:nvSpPr>
        <p:spPr>
          <a:xfrm>
            <a:off x="6234950" y="1000908"/>
            <a:ext cx="2536800" cy="160500"/>
          </a:xfrm>
          <a:prstGeom prst="rect">
            <a:avLst/>
          </a:prstGeom>
        </p:spPr>
        <p:txBody>
          <a:bodyPr spcFirstLastPara="1" wrap="square" lIns="0" tIns="0" rIns="0" bIns="0" anchor="t" anchorCtr="0">
            <a:noAutofit/>
          </a:bodyPr>
          <a:lstStyle>
            <a:lvl1pPr lvl="0" rtl="0">
              <a:spcBef>
                <a:spcPts val="0"/>
              </a:spcBef>
              <a:spcAft>
                <a:spcPts val="0"/>
              </a:spcAft>
              <a:buClr>
                <a:schemeClr val="accent4"/>
              </a:buClr>
              <a:buSzPts val="1000"/>
              <a:buNone/>
              <a:defRPr sz="1000" b="1">
                <a:solidFill>
                  <a:schemeClr val="accent4"/>
                </a:solidFill>
              </a:defRPr>
            </a:lvl1pPr>
            <a:lvl2pPr lvl="1" rtl="0">
              <a:spcBef>
                <a:spcPts val="500"/>
              </a:spcBef>
              <a:spcAft>
                <a:spcPts val="0"/>
              </a:spcAft>
              <a:buClr>
                <a:schemeClr val="accent4"/>
              </a:buClr>
              <a:buSzPts val="1200"/>
              <a:buNone/>
              <a:defRPr>
                <a:solidFill>
                  <a:schemeClr val="accent4"/>
                </a:solidFill>
              </a:defRPr>
            </a:lvl2pPr>
            <a:lvl3pPr lvl="2" rtl="0">
              <a:spcBef>
                <a:spcPts val="500"/>
              </a:spcBef>
              <a:spcAft>
                <a:spcPts val="0"/>
              </a:spcAft>
              <a:buClr>
                <a:schemeClr val="accent4"/>
              </a:buClr>
              <a:buSzPts val="1200"/>
              <a:buNone/>
              <a:defRPr>
                <a:solidFill>
                  <a:schemeClr val="accent4"/>
                </a:solidFill>
              </a:defRPr>
            </a:lvl3pPr>
            <a:lvl4pPr lvl="3" rtl="0">
              <a:spcBef>
                <a:spcPts val="500"/>
              </a:spcBef>
              <a:spcAft>
                <a:spcPts val="0"/>
              </a:spcAft>
              <a:buClr>
                <a:schemeClr val="accent4"/>
              </a:buClr>
              <a:buSzPts val="1200"/>
              <a:buNone/>
              <a:defRPr>
                <a:solidFill>
                  <a:schemeClr val="accent4"/>
                </a:solidFill>
              </a:defRPr>
            </a:lvl4pPr>
            <a:lvl5pPr lvl="4" rtl="0">
              <a:spcBef>
                <a:spcPts val="500"/>
              </a:spcBef>
              <a:spcAft>
                <a:spcPts val="0"/>
              </a:spcAft>
              <a:buClr>
                <a:schemeClr val="accent4"/>
              </a:buClr>
              <a:buSzPts val="1200"/>
              <a:buNone/>
              <a:defRPr>
                <a:solidFill>
                  <a:schemeClr val="accent4"/>
                </a:solidFill>
              </a:defRPr>
            </a:lvl5pPr>
            <a:lvl6pPr lvl="5" rtl="0">
              <a:spcBef>
                <a:spcPts val="500"/>
              </a:spcBef>
              <a:spcAft>
                <a:spcPts val="0"/>
              </a:spcAft>
              <a:buClr>
                <a:schemeClr val="accent4"/>
              </a:buClr>
              <a:buSzPts val="1200"/>
              <a:buNone/>
              <a:defRPr>
                <a:solidFill>
                  <a:schemeClr val="accent4"/>
                </a:solidFill>
              </a:defRPr>
            </a:lvl6pPr>
            <a:lvl7pPr lvl="6" rtl="0">
              <a:spcBef>
                <a:spcPts val="500"/>
              </a:spcBef>
              <a:spcAft>
                <a:spcPts val="0"/>
              </a:spcAft>
              <a:buClr>
                <a:schemeClr val="accent4"/>
              </a:buClr>
              <a:buSzPts val="1200"/>
              <a:buNone/>
              <a:defRPr>
                <a:solidFill>
                  <a:schemeClr val="accent4"/>
                </a:solidFill>
              </a:defRPr>
            </a:lvl7pPr>
            <a:lvl8pPr lvl="7" rtl="0">
              <a:spcBef>
                <a:spcPts val="500"/>
              </a:spcBef>
              <a:spcAft>
                <a:spcPts val="0"/>
              </a:spcAft>
              <a:buClr>
                <a:schemeClr val="accent4"/>
              </a:buClr>
              <a:buSzPts val="1200"/>
              <a:buNone/>
              <a:defRPr>
                <a:solidFill>
                  <a:schemeClr val="accent4"/>
                </a:solidFill>
              </a:defRPr>
            </a:lvl8pPr>
            <a:lvl9pPr lvl="8" rtl="0">
              <a:spcBef>
                <a:spcPts val="500"/>
              </a:spcBef>
              <a:spcAft>
                <a:spcPts val="500"/>
              </a:spcAft>
              <a:buClr>
                <a:schemeClr val="accent4"/>
              </a:buClr>
              <a:buSzPts val="1200"/>
              <a:buNone/>
              <a:defRPr>
                <a:solidFill>
                  <a:schemeClr val="accent4"/>
                </a:solidFill>
              </a:defRPr>
            </a:lvl9pPr>
          </a:lstStyle>
          <a:p>
            <a:endParaRPr/>
          </a:p>
        </p:txBody>
      </p:sp>
      <p:sp>
        <p:nvSpPr>
          <p:cNvPr id="567" name="Google Shape;567;p97"/>
          <p:cNvSpPr txBox="1">
            <a:spLocks noGrp="1"/>
          </p:cNvSpPr>
          <p:nvPr>
            <p:ph type="body" idx="9"/>
          </p:nvPr>
        </p:nvSpPr>
        <p:spPr>
          <a:xfrm>
            <a:off x="6234950" y="3789450"/>
            <a:ext cx="2536800" cy="701400"/>
          </a:xfrm>
          <a:prstGeom prst="rect">
            <a:avLst/>
          </a:prstGeom>
          <a:solidFill>
            <a:schemeClr val="accent2"/>
          </a:solidFill>
        </p:spPr>
        <p:txBody>
          <a:bodyPr spcFirstLastPara="1" wrap="square" lIns="91425" tIns="109725" rIns="91425" bIns="91425" anchor="t" anchorCtr="0">
            <a:normAutofit/>
          </a:bodyPr>
          <a:lstStyle>
            <a:lvl1pPr marL="457200" lvl="0" indent="-292100" rtl="0">
              <a:spcBef>
                <a:spcPts val="0"/>
              </a:spcBef>
              <a:spcAft>
                <a:spcPts val="0"/>
              </a:spcAft>
              <a:buClr>
                <a:srgbClr val="FFFFFF"/>
              </a:buClr>
              <a:buSzPts val="1000"/>
              <a:buChar char="–"/>
              <a:defRPr sz="1000">
                <a:solidFill>
                  <a:srgbClr val="FFFFFF"/>
                </a:solidFill>
              </a:defRPr>
            </a:lvl1pPr>
            <a:lvl2pPr marL="914400" lvl="1" indent="-292100" rtl="0">
              <a:spcBef>
                <a:spcPts val="1000"/>
              </a:spcBef>
              <a:spcAft>
                <a:spcPts val="0"/>
              </a:spcAft>
              <a:buClr>
                <a:srgbClr val="FFFFFF"/>
              </a:buClr>
              <a:buSzPts val="1000"/>
              <a:buChar char="–"/>
              <a:defRPr sz="1000">
                <a:solidFill>
                  <a:srgbClr val="FFFFFF"/>
                </a:solidFill>
              </a:defRPr>
            </a:lvl2pPr>
            <a:lvl3pPr marL="1371600" lvl="2" indent="-292100" rtl="0">
              <a:spcBef>
                <a:spcPts val="1000"/>
              </a:spcBef>
              <a:spcAft>
                <a:spcPts val="0"/>
              </a:spcAft>
              <a:buClr>
                <a:srgbClr val="FFFFFF"/>
              </a:buClr>
              <a:buSzPts val="1000"/>
              <a:buChar char="–"/>
              <a:defRPr sz="1000">
                <a:solidFill>
                  <a:srgbClr val="FFFFFF"/>
                </a:solidFill>
              </a:defRPr>
            </a:lvl3pPr>
            <a:lvl4pPr marL="1828800" lvl="3" indent="-292100" rtl="0">
              <a:spcBef>
                <a:spcPts val="1000"/>
              </a:spcBef>
              <a:spcAft>
                <a:spcPts val="0"/>
              </a:spcAft>
              <a:buClr>
                <a:srgbClr val="FFFFFF"/>
              </a:buClr>
              <a:buSzPts val="1000"/>
              <a:buChar char="–"/>
              <a:defRPr sz="1000">
                <a:solidFill>
                  <a:srgbClr val="FFFFFF"/>
                </a:solidFill>
              </a:defRPr>
            </a:lvl4pPr>
            <a:lvl5pPr marL="2286000" lvl="4" indent="-292100" rtl="0">
              <a:spcBef>
                <a:spcPts val="1000"/>
              </a:spcBef>
              <a:spcAft>
                <a:spcPts val="0"/>
              </a:spcAft>
              <a:buClr>
                <a:srgbClr val="FFFFFF"/>
              </a:buClr>
              <a:buSzPts val="1000"/>
              <a:buChar char="–"/>
              <a:defRPr sz="1000">
                <a:solidFill>
                  <a:srgbClr val="FFFFFF"/>
                </a:solidFill>
              </a:defRPr>
            </a:lvl5pPr>
            <a:lvl6pPr marL="2743200" lvl="5" indent="-292100" rtl="0">
              <a:spcBef>
                <a:spcPts val="1000"/>
              </a:spcBef>
              <a:spcAft>
                <a:spcPts val="0"/>
              </a:spcAft>
              <a:buClr>
                <a:srgbClr val="FFFFFF"/>
              </a:buClr>
              <a:buSzPts val="1000"/>
              <a:buChar char="–"/>
              <a:defRPr sz="1000">
                <a:solidFill>
                  <a:srgbClr val="FFFFFF"/>
                </a:solidFill>
              </a:defRPr>
            </a:lvl6pPr>
            <a:lvl7pPr marL="3200400" lvl="6" indent="-292100" rtl="0">
              <a:spcBef>
                <a:spcPts val="1000"/>
              </a:spcBef>
              <a:spcAft>
                <a:spcPts val="0"/>
              </a:spcAft>
              <a:buClr>
                <a:srgbClr val="FFFFFF"/>
              </a:buClr>
              <a:buSzPts val="1000"/>
              <a:buChar char="–"/>
              <a:defRPr sz="1000">
                <a:solidFill>
                  <a:srgbClr val="FFFFFF"/>
                </a:solidFill>
              </a:defRPr>
            </a:lvl7pPr>
            <a:lvl8pPr marL="3657600" lvl="7" indent="-292100" rtl="0">
              <a:spcBef>
                <a:spcPts val="1000"/>
              </a:spcBef>
              <a:spcAft>
                <a:spcPts val="0"/>
              </a:spcAft>
              <a:buClr>
                <a:srgbClr val="FFFFFF"/>
              </a:buClr>
              <a:buSzPts val="1000"/>
              <a:buChar char="–"/>
              <a:defRPr sz="1000">
                <a:solidFill>
                  <a:srgbClr val="FFFFFF"/>
                </a:solidFill>
              </a:defRPr>
            </a:lvl8pPr>
            <a:lvl9pPr marL="4114800" lvl="8" indent="-292100" rtl="0">
              <a:spcBef>
                <a:spcPts val="1000"/>
              </a:spcBef>
              <a:spcAft>
                <a:spcPts val="1000"/>
              </a:spcAft>
              <a:buClr>
                <a:srgbClr val="FFFFFF"/>
              </a:buClr>
              <a:buSzPts val="1000"/>
              <a:buChar char="–"/>
              <a:defRPr sz="1000">
                <a:solidFill>
                  <a:srgbClr val="FFFFFF"/>
                </a:solidFill>
              </a:defRPr>
            </a:lvl9pPr>
          </a:lstStyle>
          <a:p>
            <a:endParaRPr/>
          </a:p>
        </p:txBody>
      </p:sp>
    </p:spTree>
  </p:cSld>
  <p:clrMapOvr>
    <a:masterClrMapping/>
  </p:clrMapOvr>
  <p:extLst>
    <p:ext uri="{DCECCB84-F9BA-43D5-87BE-67443E8EF086}">
      <p15:sldGuideLst xmlns:p15="http://schemas.microsoft.com/office/powerpoint/2012/main">
        <p15:guide id="1" pos="235">
          <p15:clr>
            <a:srgbClr val="FA7B17"/>
          </p15:clr>
        </p15:guide>
        <p15:guide id="2" pos="5525">
          <p15:clr>
            <a:srgbClr val="FA7B17"/>
          </p15:clr>
        </p15:guide>
        <p15:guide id="3" orient="horz" pos="229">
          <p15:clr>
            <a:srgbClr val="FA7B17"/>
          </p15:clr>
        </p15:guide>
        <p15:guide id="4" orient="horz" pos="3015">
          <p15:clr>
            <a:srgbClr val="FA7B17"/>
          </p15:clr>
        </p15:guide>
        <p15:guide id="5" pos="1836">
          <p15:clr>
            <a:srgbClr val="FA7B17"/>
          </p15:clr>
        </p15:guide>
        <p15:guide id="6" pos="2078">
          <p15:clr>
            <a:srgbClr val="FA7B17"/>
          </p15:clr>
        </p15:guide>
        <p15:guide id="7" pos="3924">
          <p15:clr>
            <a:srgbClr val="FA7B17"/>
          </p15:clr>
        </p15:guide>
        <p15:guide id="8" orient="horz" pos="1005">
          <p15:clr>
            <a:srgbClr val="FA7B17"/>
          </p15:clr>
        </p15:guide>
        <p15:guide id="9" pos="3680">
          <p15:clr>
            <a:srgbClr val="FA7B17"/>
          </p15:clr>
        </p15:guide>
        <p15:guide id="10" orient="horz" pos="1234">
          <p15:clr>
            <a:srgbClr val="FA7B17"/>
          </p15:clr>
        </p15:guide>
        <p15:guide id="11" orient="horz" pos="2010">
          <p15:clr>
            <a:srgbClr val="FA7B17"/>
          </p15:clr>
        </p15:guide>
        <p15:guide id="12" orient="horz" pos="2240">
          <p15:clr>
            <a:srgbClr val="FA7B17"/>
          </p15:clr>
        </p15:guide>
        <p15:guide id="13" orient="horz" pos="753">
          <p15:clr>
            <a:srgbClr val="00000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Quotes – Large">
  <p:cSld name="BLANK_1_2_1">
    <p:bg>
      <p:bgPr>
        <a:solidFill>
          <a:schemeClr val="accent5"/>
        </a:solidFill>
        <a:effectLst/>
      </p:bgPr>
    </p:bg>
    <p:spTree>
      <p:nvGrpSpPr>
        <p:cNvPr id="1" name="Shape 568"/>
        <p:cNvGrpSpPr/>
        <p:nvPr/>
      </p:nvGrpSpPr>
      <p:grpSpPr>
        <a:xfrm>
          <a:off x="0" y="0"/>
          <a:ext cx="0" cy="0"/>
          <a:chOff x="0" y="0"/>
          <a:chExt cx="0" cy="0"/>
        </a:xfrm>
      </p:grpSpPr>
      <p:sp>
        <p:nvSpPr>
          <p:cNvPr id="569" name="Google Shape;569;p98"/>
          <p:cNvSpPr txBox="1"/>
          <p:nvPr/>
        </p:nvSpPr>
        <p:spPr>
          <a:xfrm>
            <a:off x="373400" y="621513"/>
            <a:ext cx="536400" cy="687000"/>
          </a:xfrm>
          <a:prstGeom prst="rect">
            <a:avLst/>
          </a:prstGeom>
          <a:noFill/>
          <a:ln>
            <a:noFill/>
          </a:ln>
        </p:spPr>
        <p:txBody>
          <a:bodyPr spcFirstLastPara="1" wrap="square" lIns="0" tIns="91425" rIns="91425" bIns="91425" anchor="t" anchorCtr="0">
            <a:noAutofit/>
          </a:bodyPr>
          <a:lstStyle/>
          <a:p>
            <a:pPr marL="0" lvl="0" indent="0" algn="l" rtl="0">
              <a:spcBef>
                <a:spcPts val="0"/>
              </a:spcBef>
              <a:spcAft>
                <a:spcPts val="1200"/>
              </a:spcAft>
              <a:buNone/>
            </a:pPr>
            <a:r>
              <a:rPr lang="en" sz="7200" b="1">
                <a:solidFill>
                  <a:schemeClr val="dk1"/>
                </a:solidFill>
                <a:latin typeface="Helvetica Neue"/>
                <a:ea typeface="Helvetica Neue"/>
                <a:cs typeface="Helvetica Neue"/>
                <a:sym typeface="Helvetica Neue"/>
              </a:rPr>
              <a:t>“</a:t>
            </a:r>
            <a:endParaRPr sz="7200" b="1">
              <a:solidFill>
                <a:schemeClr val="dk1"/>
              </a:solidFill>
              <a:latin typeface="Helvetica Neue"/>
              <a:ea typeface="Helvetica Neue"/>
              <a:cs typeface="Helvetica Neue"/>
              <a:sym typeface="Helvetica Neue"/>
            </a:endParaRPr>
          </a:p>
        </p:txBody>
      </p:sp>
      <p:sp>
        <p:nvSpPr>
          <p:cNvPr id="570" name="Google Shape;570;p98"/>
          <p:cNvSpPr txBox="1">
            <a:spLocks noGrp="1"/>
          </p:cNvSpPr>
          <p:nvPr>
            <p:ph type="sldNum" idx="12"/>
          </p:nvPr>
        </p:nvSpPr>
        <p:spPr>
          <a:xfrm>
            <a:off x="372350" y="4653100"/>
            <a:ext cx="548700" cy="393600"/>
          </a:xfrm>
          <a:prstGeom prst="rect">
            <a:avLst/>
          </a:prstGeom>
        </p:spPr>
        <p:txBody>
          <a:bodyPr spcFirstLastPara="1" wrap="square" lIns="0" tIns="0" rIns="0" bIns="0" anchor="ctr" anchorCtr="0">
            <a:noAutofit/>
          </a:bodyPr>
          <a:lstStyle>
            <a:lvl1pPr lvl="0" algn="l" rtl="0">
              <a:buNone/>
              <a:defRPr sz="600">
                <a:solidFill>
                  <a:schemeClr val="dk1"/>
                </a:solidFill>
              </a:defRPr>
            </a:lvl1pPr>
            <a:lvl2pPr lvl="1" algn="l" rtl="0">
              <a:buNone/>
              <a:defRPr sz="600">
                <a:solidFill>
                  <a:schemeClr val="dk1"/>
                </a:solidFill>
              </a:defRPr>
            </a:lvl2pPr>
            <a:lvl3pPr lvl="2" algn="l" rtl="0">
              <a:buNone/>
              <a:defRPr sz="600">
                <a:solidFill>
                  <a:schemeClr val="dk1"/>
                </a:solidFill>
              </a:defRPr>
            </a:lvl3pPr>
            <a:lvl4pPr lvl="3" algn="l" rtl="0">
              <a:buNone/>
              <a:defRPr sz="600">
                <a:solidFill>
                  <a:schemeClr val="dk1"/>
                </a:solidFill>
              </a:defRPr>
            </a:lvl4pPr>
            <a:lvl5pPr lvl="4" algn="l" rtl="0">
              <a:buNone/>
              <a:defRPr sz="600">
                <a:solidFill>
                  <a:schemeClr val="dk1"/>
                </a:solidFill>
              </a:defRPr>
            </a:lvl5pPr>
            <a:lvl6pPr lvl="5" algn="l" rtl="0">
              <a:buNone/>
              <a:defRPr sz="600">
                <a:solidFill>
                  <a:schemeClr val="dk1"/>
                </a:solidFill>
              </a:defRPr>
            </a:lvl6pPr>
            <a:lvl7pPr lvl="6" algn="l" rtl="0">
              <a:buNone/>
              <a:defRPr sz="600">
                <a:solidFill>
                  <a:schemeClr val="dk1"/>
                </a:solidFill>
              </a:defRPr>
            </a:lvl7pPr>
            <a:lvl8pPr lvl="7" algn="l" rtl="0">
              <a:buNone/>
              <a:defRPr sz="600">
                <a:solidFill>
                  <a:schemeClr val="dk1"/>
                </a:solidFill>
              </a:defRPr>
            </a:lvl8pPr>
            <a:lvl9pPr lvl="8" algn="l" rtl="0">
              <a:buNone/>
              <a:defRPr sz="600">
                <a:solidFill>
                  <a:schemeClr val="dk1"/>
                </a:solidFill>
              </a:defRPr>
            </a:lvl9pPr>
          </a:lstStyle>
          <a:p>
            <a:pPr marL="0" lvl="0" indent="0" algn="l" rtl="0">
              <a:spcBef>
                <a:spcPts val="0"/>
              </a:spcBef>
              <a:spcAft>
                <a:spcPts val="0"/>
              </a:spcAft>
              <a:buNone/>
            </a:pPr>
            <a:fld id="{00000000-1234-1234-1234-123412341234}" type="slidenum">
              <a:rPr lang="en"/>
              <a:t>‹#›</a:t>
            </a:fld>
            <a:endParaRPr/>
          </a:p>
        </p:txBody>
      </p:sp>
      <p:sp>
        <p:nvSpPr>
          <p:cNvPr id="571" name="Google Shape;571;p98"/>
          <p:cNvSpPr txBox="1">
            <a:spLocks noGrp="1"/>
          </p:cNvSpPr>
          <p:nvPr>
            <p:ph type="body" idx="1"/>
          </p:nvPr>
        </p:nvSpPr>
        <p:spPr>
          <a:xfrm>
            <a:off x="373400" y="4058788"/>
            <a:ext cx="1686000" cy="406200"/>
          </a:xfrm>
          <a:prstGeom prst="rect">
            <a:avLst/>
          </a:prstGeom>
        </p:spPr>
        <p:txBody>
          <a:bodyPr spcFirstLastPara="1" wrap="square" lIns="0" tIns="0" rIns="0" bIns="0" anchor="t" anchorCtr="0">
            <a:noAutofit/>
          </a:bodyPr>
          <a:lstStyle>
            <a:lvl1pPr marL="457200" lvl="0" indent="-304800" rtl="0">
              <a:spcBef>
                <a:spcPts val="0"/>
              </a:spcBef>
              <a:spcAft>
                <a:spcPts val="0"/>
              </a:spcAft>
              <a:buClr>
                <a:schemeClr val="dk1"/>
              </a:buClr>
              <a:buSzPts val="1200"/>
              <a:buChar char="–"/>
              <a:defRPr>
                <a:solidFill>
                  <a:schemeClr val="dk1"/>
                </a:solidFill>
              </a:defRPr>
            </a:lvl1pPr>
            <a:lvl2pPr marL="914400" lvl="1" indent="-304800" rtl="0">
              <a:spcBef>
                <a:spcPts val="500"/>
              </a:spcBef>
              <a:spcAft>
                <a:spcPts val="0"/>
              </a:spcAft>
              <a:buClr>
                <a:schemeClr val="dk1"/>
              </a:buClr>
              <a:buSzPts val="1200"/>
              <a:buChar char="–"/>
              <a:defRPr>
                <a:solidFill>
                  <a:schemeClr val="dk1"/>
                </a:solidFill>
              </a:defRPr>
            </a:lvl2pPr>
            <a:lvl3pPr marL="1371600" lvl="2" indent="-304800" rtl="0">
              <a:spcBef>
                <a:spcPts val="500"/>
              </a:spcBef>
              <a:spcAft>
                <a:spcPts val="0"/>
              </a:spcAft>
              <a:buClr>
                <a:schemeClr val="dk1"/>
              </a:buClr>
              <a:buSzPts val="1200"/>
              <a:buChar char="–"/>
              <a:defRPr>
                <a:solidFill>
                  <a:schemeClr val="dk1"/>
                </a:solidFill>
              </a:defRPr>
            </a:lvl3pPr>
            <a:lvl4pPr marL="1828800" lvl="3" indent="-304800" rtl="0">
              <a:spcBef>
                <a:spcPts val="500"/>
              </a:spcBef>
              <a:spcAft>
                <a:spcPts val="0"/>
              </a:spcAft>
              <a:buClr>
                <a:schemeClr val="dk1"/>
              </a:buClr>
              <a:buSzPts val="1200"/>
              <a:buChar char="–"/>
              <a:defRPr>
                <a:solidFill>
                  <a:schemeClr val="dk1"/>
                </a:solidFill>
              </a:defRPr>
            </a:lvl4pPr>
            <a:lvl5pPr marL="2286000" lvl="4" indent="-304800" rtl="0">
              <a:spcBef>
                <a:spcPts val="500"/>
              </a:spcBef>
              <a:spcAft>
                <a:spcPts val="0"/>
              </a:spcAft>
              <a:buClr>
                <a:schemeClr val="dk1"/>
              </a:buClr>
              <a:buSzPts val="1200"/>
              <a:buChar char="–"/>
              <a:defRPr>
                <a:solidFill>
                  <a:schemeClr val="dk1"/>
                </a:solidFill>
              </a:defRPr>
            </a:lvl5pPr>
            <a:lvl6pPr marL="2743200" lvl="5" indent="-304800" rtl="0">
              <a:spcBef>
                <a:spcPts val="500"/>
              </a:spcBef>
              <a:spcAft>
                <a:spcPts val="0"/>
              </a:spcAft>
              <a:buClr>
                <a:schemeClr val="dk1"/>
              </a:buClr>
              <a:buSzPts val="1200"/>
              <a:buChar char="–"/>
              <a:defRPr>
                <a:solidFill>
                  <a:schemeClr val="dk1"/>
                </a:solidFill>
              </a:defRPr>
            </a:lvl6pPr>
            <a:lvl7pPr marL="3200400" lvl="6" indent="-304800" rtl="0">
              <a:spcBef>
                <a:spcPts val="500"/>
              </a:spcBef>
              <a:spcAft>
                <a:spcPts val="0"/>
              </a:spcAft>
              <a:buClr>
                <a:schemeClr val="dk1"/>
              </a:buClr>
              <a:buSzPts val="1200"/>
              <a:buChar char="–"/>
              <a:defRPr>
                <a:solidFill>
                  <a:schemeClr val="dk1"/>
                </a:solidFill>
              </a:defRPr>
            </a:lvl7pPr>
            <a:lvl8pPr marL="3657600" lvl="7" indent="-304800" rtl="0">
              <a:spcBef>
                <a:spcPts val="500"/>
              </a:spcBef>
              <a:spcAft>
                <a:spcPts val="0"/>
              </a:spcAft>
              <a:buClr>
                <a:schemeClr val="dk1"/>
              </a:buClr>
              <a:buSzPts val="1200"/>
              <a:buChar char="–"/>
              <a:defRPr>
                <a:solidFill>
                  <a:schemeClr val="dk1"/>
                </a:solidFill>
              </a:defRPr>
            </a:lvl8pPr>
            <a:lvl9pPr marL="4114800" lvl="8" indent="-304800" rtl="0">
              <a:spcBef>
                <a:spcPts val="500"/>
              </a:spcBef>
              <a:spcAft>
                <a:spcPts val="500"/>
              </a:spcAft>
              <a:buClr>
                <a:schemeClr val="dk1"/>
              </a:buClr>
              <a:buSzPts val="1200"/>
              <a:buChar char="–"/>
              <a:defRPr>
                <a:solidFill>
                  <a:schemeClr val="dk1"/>
                </a:solidFill>
              </a:defRPr>
            </a:lvl9pPr>
          </a:lstStyle>
          <a:p>
            <a:endParaRPr/>
          </a:p>
        </p:txBody>
      </p:sp>
      <p:sp>
        <p:nvSpPr>
          <p:cNvPr id="572" name="Google Shape;572;p98"/>
          <p:cNvSpPr txBox="1">
            <a:spLocks noGrp="1"/>
          </p:cNvSpPr>
          <p:nvPr>
            <p:ph type="subTitle" idx="2"/>
          </p:nvPr>
        </p:nvSpPr>
        <p:spPr>
          <a:xfrm>
            <a:off x="373400" y="1358404"/>
            <a:ext cx="7315200" cy="18927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3000"/>
              <a:buFont typeface="Georgia"/>
              <a:buNone/>
              <a:defRPr sz="3000">
                <a:solidFill>
                  <a:schemeClr val="dk1"/>
                </a:solidFill>
                <a:latin typeface="Georgia"/>
                <a:ea typeface="Georgia"/>
                <a:cs typeface="Georgia"/>
                <a:sym typeface="Georgia"/>
              </a:defRPr>
            </a:lvl1pPr>
            <a:lvl2pPr lvl="1" rtl="0">
              <a:spcBef>
                <a:spcPts val="500"/>
              </a:spcBef>
              <a:spcAft>
                <a:spcPts val="0"/>
              </a:spcAft>
              <a:buClr>
                <a:schemeClr val="dk1"/>
              </a:buClr>
              <a:buSzPts val="1200"/>
              <a:buNone/>
              <a:defRPr>
                <a:solidFill>
                  <a:schemeClr val="dk1"/>
                </a:solidFill>
              </a:defRPr>
            </a:lvl2pPr>
            <a:lvl3pPr lvl="2" rtl="0">
              <a:spcBef>
                <a:spcPts val="500"/>
              </a:spcBef>
              <a:spcAft>
                <a:spcPts val="0"/>
              </a:spcAft>
              <a:buClr>
                <a:schemeClr val="dk1"/>
              </a:buClr>
              <a:buSzPts val="1200"/>
              <a:buNone/>
              <a:defRPr>
                <a:solidFill>
                  <a:schemeClr val="dk1"/>
                </a:solidFill>
              </a:defRPr>
            </a:lvl3pPr>
            <a:lvl4pPr lvl="3" rtl="0">
              <a:spcBef>
                <a:spcPts val="500"/>
              </a:spcBef>
              <a:spcAft>
                <a:spcPts val="0"/>
              </a:spcAft>
              <a:buClr>
                <a:schemeClr val="dk1"/>
              </a:buClr>
              <a:buSzPts val="1200"/>
              <a:buNone/>
              <a:defRPr>
                <a:solidFill>
                  <a:schemeClr val="dk1"/>
                </a:solidFill>
              </a:defRPr>
            </a:lvl4pPr>
            <a:lvl5pPr lvl="4" rtl="0">
              <a:spcBef>
                <a:spcPts val="500"/>
              </a:spcBef>
              <a:spcAft>
                <a:spcPts val="0"/>
              </a:spcAft>
              <a:buClr>
                <a:schemeClr val="dk1"/>
              </a:buClr>
              <a:buSzPts val="1200"/>
              <a:buNone/>
              <a:defRPr>
                <a:solidFill>
                  <a:schemeClr val="dk1"/>
                </a:solidFill>
              </a:defRPr>
            </a:lvl5pPr>
            <a:lvl6pPr lvl="5" rtl="0">
              <a:spcBef>
                <a:spcPts val="500"/>
              </a:spcBef>
              <a:spcAft>
                <a:spcPts val="0"/>
              </a:spcAft>
              <a:buClr>
                <a:schemeClr val="dk1"/>
              </a:buClr>
              <a:buSzPts val="1200"/>
              <a:buNone/>
              <a:defRPr>
                <a:solidFill>
                  <a:schemeClr val="dk1"/>
                </a:solidFill>
              </a:defRPr>
            </a:lvl6pPr>
            <a:lvl7pPr lvl="6" rtl="0">
              <a:spcBef>
                <a:spcPts val="500"/>
              </a:spcBef>
              <a:spcAft>
                <a:spcPts val="0"/>
              </a:spcAft>
              <a:buClr>
                <a:schemeClr val="dk1"/>
              </a:buClr>
              <a:buSzPts val="1200"/>
              <a:buNone/>
              <a:defRPr>
                <a:solidFill>
                  <a:schemeClr val="dk1"/>
                </a:solidFill>
              </a:defRPr>
            </a:lvl7pPr>
            <a:lvl8pPr lvl="7" rtl="0">
              <a:spcBef>
                <a:spcPts val="500"/>
              </a:spcBef>
              <a:spcAft>
                <a:spcPts val="0"/>
              </a:spcAft>
              <a:buClr>
                <a:schemeClr val="dk1"/>
              </a:buClr>
              <a:buSzPts val="1200"/>
              <a:buNone/>
              <a:defRPr>
                <a:solidFill>
                  <a:schemeClr val="dk1"/>
                </a:solidFill>
              </a:defRPr>
            </a:lvl8pPr>
            <a:lvl9pPr lvl="8" rtl="0">
              <a:spcBef>
                <a:spcPts val="500"/>
              </a:spcBef>
              <a:spcAft>
                <a:spcPts val="500"/>
              </a:spcAft>
              <a:buClr>
                <a:schemeClr val="dk1"/>
              </a:buClr>
              <a:buSzPts val="1200"/>
              <a:buNone/>
              <a:defRPr>
                <a:solidFill>
                  <a:schemeClr val="dk1"/>
                </a:solidFill>
              </a:defRPr>
            </a:lvl9pPr>
          </a:lstStyle>
          <a:p>
            <a:endParaRPr/>
          </a:p>
        </p:txBody>
      </p:sp>
    </p:spTree>
  </p:cSld>
  <p:clrMapOvr>
    <a:masterClrMapping/>
  </p:clrMapOvr>
  <p:extLst>
    <p:ext uri="{DCECCB84-F9BA-43D5-87BE-67443E8EF086}">
      <p15:sldGuideLst xmlns:p15="http://schemas.microsoft.com/office/powerpoint/2012/main">
        <p15:guide id="1" pos="235">
          <p15:clr>
            <a:srgbClr val="FA7B17"/>
          </p15:clr>
        </p15:guide>
        <p15:guide id="2" pos="2650">
          <p15:clr>
            <a:srgbClr val="FA7B17"/>
          </p15:clr>
        </p15:guide>
        <p15:guide id="3" pos="1331">
          <p15:clr>
            <a:srgbClr val="FA7B17"/>
          </p15:clr>
        </p15:guide>
        <p15:guide id="4" pos="2880">
          <p15:clr>
            <a:srgbClr val="FA7B17"/>
          </p15:clr>
        </p15:guide>
        <p15:guide id="5" pos="3110">
          <p15:clr>
            <a:srgbClr val="FA7B17"/>
          </p15:clr>
        </p15:guide>
        <p15:guide id="6" pos="5525">
          <p15:clr>
            <a:srgbClr val="FA7B17"/>
          </p15:clr>
        </p15:guide>
        <p15:guide id="7" orient="horz" pos="229">
          <p15:clr>
            <a:srgbClr val="FA7B17"/>
          </p15:clr>
        </p15:guide>
        <p15:guide id="8" orient="horz" pos="753">
          <p15:clr>
            <a:srgbClr val="000000"/>
          </p15:clr>
        </p15:guide>
        <p15:guide id="9" orient="horz" pos="975">
          <p15:clr>
            <a:srgbClr val="FA7B17"/>
          </p15:clr>
        </p15:guide>
        <p15:guide id="10" orient="horz" pos="1504">
          <p15:clr>
            <a:srgbClr val="FA7B17"/>
          </p15:clr>
        </p15:guide>
        <p15:guide id="11" orient="horz" pos="1738">
          <p15:clr>
            <a:srgbClr val="FA7B17"/>
          </p15:clr>
        </p15:guide>
        <p15:guide id="12" orient="horz" pos="2268">
          <p15:clr>
            <a:srgbClr val="FA7B17"/>
          </p15:clr>
        </p15:guide>
        <p15:guide id="13" orient="horz" pos="2486">
          <p15:clr>
            <a:srgbClr val="FA7B17"/>
          </p15:clr>
        </p15:guide>
        <p15:guide id="14" orient="horz" pos="3015">
          <p15:clr>
            <a:srgbClr val="FA7B17"/>
          </p15:clr>
        </p15:guide>
        <p15:guide id="15" pos="1553">
          <p15:clr>
            <a:srgbClr val="FA7B17"/>
          </p15:clr>
        </p15:guide>
        <p15:guide id="16" pos="4429">
          <p15:clr>
            <a:srgbClr val="FA7B17"/>
          </p15:clr>
        </p15:guide>
        <p15:guide id="17" pos="4194">
          <p15:clr>
            <a:srgbClr val="FA7B17"/>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ext – Large Statement">
  <p:cSld name="BLANK_1_14">
    <p:bg>
      <p:bgPr>
        <a:solidFill>
          <a:schemeClr val="accent6"/>
        </a:solidFill>
        <a:effectLst/>
      </p:bgPr>
    </p:bg>
    <p:spTree>
      <p:nvGrpSpPr>
        <p:cNvPr id="1" name="Shape 573"/>
        <p:cNvGrpSpPr/>
        <p:nvPr/>
      </p:nvGrpSpPr>
      <p:grpSpPr>
        <a:xfrm>
          <a:off x="0" y="0"/>
          <a:ext cx="0" cy="0"/>
          <a:chOff x="0" y="0"/>
          <a:chExt cx="0" cy="0"/>
        </a:xfrm>
      </p:grpSpPr>
      <p:sp>
        <p:nvSpPr>
          <p:cNvPr id="574" name="Google Shape;574;p99"/>
          <p:cNvSpPr txBox="1">
            <a:spLocks noGrp="1"/>
          </p:cNvSpPr>
          <p:nvPr>
            <p:ph type="title"/>
          </p:nvPr>
        </p:nvSpPr>
        <p:spPr>
          <a:xfrm>
            <a:off x="372350" y="1195625"/>
            <a:ext cx="4199700" cy="3457500"/>
          </a:xfrm>
          <a:prstGeom prst="rect">
            <a:avLst/>
          </a:prstGeom>
        </p:spPr>
        <p:txBody>
          <a:bodyPr spcFirstLastPara="1" wrap="square" lIns="0" tIns="0" rIns="0" bIns="0" anchor="t" anchorCtr="0">
            <a:noAutofit/>
          </a:bodyPr>
          <a:lstStyle>
            <a:lvl1pPr lvl="0" rtl="0">
              <a:spcBef>
                <a:spcPts val="0"/>
              </a:spcBef>
              <a:spcAft>
                <a:spcPts val="0"/>
              </a:spcAft>
              <a:buClr>
                <a:srgbClr val="FFFFFF"/>
              </a:buClr>
              <a:buSzPts val="2500"/>
              <a:buFont typeface="Georgia"/>
              <a:buNone/>
              <a:defRPr sz="2500">
                <a:solidFill>
                  <a:srgbClr val="FFFFFF"/>
                </a:solidFill>
                <a:latin typeface="Georgia"/>
                <a:ea typeface="Georgia"/>
                <a:cs typeface="Georgia"/>
                <a:sym typeface="Georgia"/>
              </a:defRPr>
            </a:lvl1pPr>
            <a:lvl2pPr lvl="1" rtl="0">
              <a:spcBef>
                <a:spcPts val="0"/>
              </a:spcBef>
              <a:spcAft>
                <a:spcPts val="0"/>
              </a:spcAft>
              <a:buClr>
                <a:srgbClr val="FFFFFF"/>
              </a:buClr>
              <a:buSzPts val="1100"/>
              <a:buNone/>
              <a:defRPr>
                <a:solidFill>
                  <a:srgbClr val="FFFFFF"/>
                </a:solidFill>
              </a:defRPr>
            </a:lvl2pPr>
            <a:lvl3pPr lvl="2" rtl="0">
              <a:spcBef>
                <a:spcPts val="0"/>
              </a:spcBef>
              <a:spcAft>
                <a:spcPts val="0"/>
              </a:spcAft>
              <a:buClr>
                <a:srgbClr val="FFFFFF"/>
              </a:buClr>
              <a:buSzPts val="1100"/>
              <a:buNone/>
              <a:defRPr>
                <a:solidFill>
                  <a:srgbClr val="FFFFFF"/>
                </a:solidFill>
              </a:defRPr>
            </a:lvl3pPr>
            <a:lvl4pPr lvl="3" rtl="0">
              <a:spcBef>
                <a:spcPts val="0"/>
              </a:spcBef>
              <a:spcAft>
                <a:spcPts val="0"/>
              </a:spcAft>
              <a:buClr>
                <a:srgbClr val="FFFFFF"/>
              </a:buClr>
              <a:buSzPts val="1100"/>
              <a:buNone/>
              <a:defRPr>
                <a:solidFill>
                  <a:srgbClr val="FFFFFF"/>
                </a:solidFill>
              </a:defRPr>
            </a:lvl4pPr>
            <a:lvl5pPr lvl="4" rtl="0">
              <a:spcBef>
                <a:spcPts val="0"/>
              </a:spcBef>
              <a:spcAft>
                <a:spcPts val="0"/>
              </a:spcAft>
              <a:buClr>
                <a:srgbClr val="FFFFFF"/>
              </a:buClr>
              <a:buSzPts val="1100"/>
              <a:buNone/>
              <a:defRPr>
                <a:solidFill>
                  <a:srgbClr val="FFFFFF"/>
                </a:solidFill>
              </a:defRPr>
            </a:lvl5pPr>
            <a:lvl6pPr lvl="5" rtl="0">
              <a:spcBef>
                <a:spcPts val="0"/>
              </a:spcBef>
              <a:spcAft>
                <a:spcPts val="0"/>
              </a:spcAft>
              <a:buClr>
                <a:srgbClr val="FFFFFF"/>
              </a:buClr>
              <a:buSzPts val="1100"/>
              <a:buNone/>
              <a:defRPr>
                <a:solidFill>
                  <a:srgbClr val="FFFFFF"/>
                </a:solidFill>
              </a:defRPr>
            </a:lvl6pPr>
            <a:lvl7pPr lvl="6" rtl="0">
              <a:spcBef>
                <a:spcPts val="0"/>
              </a:spcBef>
              <a:spcAft>
                <a:spcPts val="0"/>
              </a:spcAft>
              <a:buClr>
                <a:srgbClr val="FFFFFF"/>
              </a:buClr>
              <a:buSzPts val="1100"/>
              <a:buNone/>
              <a:defRPr>
                <a:solidFill>
                  <a:srgbClr val="FFFFFF"/>
                </a:solidFill>
              </a:defRPr>
            </a:lvl7pPr>
            <a:lvl8pPr lvl="7" rtl="0">
              <a:spcBef>
                <a:spcPts val="0"/>
              </a:spcBef>
              <a:spcAft>
                <a:spcPts val="0"/>
              </a:spcAft>
              <a:buClr>
                <a:srgbClr val="FFFFFF"/>
              </a:buClr>
              <a:buSzPts val="1100"/>
              <a:buNone/>
              <a:defRPr>
                <a:solidFill>
                  <a:srgbClr val="FFFFFF"/>
                </a:solidFill>
              </a:defRPr>
            </a:lvl8pPr>
            <a:lvl9pPr lvl="8" rtl="0">
              <a:spcBef>
                <a:spcPts val="0"/>
              </a:spcBef>
              <a:spcAft>
                <a:spcPts val="0"/>
              </a:spcAft>
              <a:buClr>
                <a:srgbClr val="FFFFFF"/>
              </a:buClr>
              <a:buSzPts val="1100"/>
              <a:buNone/>
              <a:defRPr>
                <a:solidFill>
                  <a:srgbClr val="FFFFFF"/>
                </a:solidFill>
              </a:defRPr>
            </a:lvl9pPr>
          </a:lstStyle>
          <a:p>
            <a:endParaRPr/>
          </a:p>
        </p:txBody>
      </p:sp>
      <p:sp>
        <p:nvSpPr>
          <p:cNvPr id="575" name="Google Shape;575;p99"/>
          <p:cNvSpPr txBox="1">
            <a:spLocks noGrp="1"/>
          </p:cNvSpPr>
          <p:nvPr>
            <p:ph type="sldNum" idx="12"/>
          </p:nvPr>
        </p:nvSpPr>
        <p:spPr>
          <a:xfrm>
            <a:off x="372350" y="4653100"/>
            <a:ext cx="548700" cy="393600"/>
          </a:xfrm>
          <a:prstGeom prst="rect">
            <a:avLst/>
          </a:prstGeom>
        </p:spPr>
        <p:txBody>
          <a:bodyPr spcFirstLastPara="1" wrap="square" lIns="0" tIns="0" rIns="0" bIns="0" anchor="ctr" anchorCtr="0">
            <a:noAutofit/>
          </a:bodyPr>
          <a:lstStyle>
            <a:lvl1pPr lvl="0" algn="l" rtl="0">
              <a:buNone/>
              <a:defRPr sz="600">
                <a:solidFill>
                  <a:srgbClr val="FFFFFF"/>
                </a:solidFill>
              </a:defRPr>
            </a:lvl1pPr>
            <a:lvl2pPr lvl="1" algn="l" rtl="0">
              <a:buNone/>
              <a:defRPr sz="600">
                <a:solidFill>
                  <a:srgbClr val="FFFFFF"/>
                </a:solidFill>
              </a:defRPr>
            </a:lvl2pPr>
            <a:lvl3pPr lvl="2" algn="l" rtl="0">
              <a:buNone/>
              <a:defRPr sz="600">
                <a:solidFill>
                  <a:srgbClr val="FFFFFF"/>
                </a:solidFill>
              </a:defRPr>
            </a:lvl3pPr>
            <a:lvl4pPr lvl="3" algn="l" rtl="0">
              <a:buNone/>
              <a:defRPr sz="600">
                <a:solidFill>
                  <a:srgbClr val="FFFFFF"/>
                </a:solidFill>
              </a:defRPr>
            </a:lvl4pPr>
            <a:lvl5pPr lvl="4" algn="l" rtl="0">
              <a:buNone/>
              <a:defRPr sz="600">
                <a:solidFill>
                  <a:srgbClr val="FFFFFF"/>
                </a:solidFill>
              </a:defRPr>
            </a:lvl5pPr>
            <a:lvl6pPr lvl="5" algn="l" rtl="0">
              <a:buNone/>
              <a:defRPr sz="600">
                <a:solidFill>
                  <a:srgbClr val="FFFFFF"/>
                </a:solidFill>
              </a:defRPr>
            </a:lvl6pPr>
            <a:lvl7pPr lvl="6" algn="l" rtl="0">
              <a:buNone/>
              <a:defRPr sz="600">
                <a:solidFill>
                  <a:srgbClr val="FFFFFF"/>
                </a:solidFill>
              </a:defRPr>
            </a:lvl7pPr>
            <a:lvl8pPr lvl="7" algn="l" rtl="0">
              <a:buNone/>
              <a:defRPr sz="600">
                <a:solidFill>
                  <a:srgbClr val="FFFFFF"/>
                </a:solidFill>
              </a:defRPr>
            </a:lvl8pPr>
            <a:lvl9pPr lvl="8" algn="l" rtl="0">
              <a:buNone/>
              <a:defRPr sz="600">
                <a:solidFill>
                  <a:srgbClr val="FFFFFF"/>
                </a:solidFill>
              </a:defRPr>
            </a:lvl9pPr>
          </a:lstStyle>
          <a:p>
            <a:pPr marL="0" lvl="0" indent="0" algn="l" rtl="0">
              <a:spcBef>
                <a:spcPts val="0"/>
              </a:spcBef>
              <a:spcAft>
                <a:spcPts val="0"/>
              </a:spcAft>
              <a:buNone/>
            </a:pPr>
            <a:fld id="{00000000-1234-1234-1234-123412341234}" type="slidenum">
              <a:rPr lang="en"/>
              <a:t>‹#›</a:t>
            </a:fld>
            <a:endParaRPr/>
          </a:p>
        </p:txBody>
      </p:sp>
      <p:sp>
        <p:nvSpPr>
          <p:cNvPr id="576" name="Google Shape;576;p99"/>
          <p:cNvSpPr txBox="1"/>
          <p:nvPr/>
        </p:nvSpPr>
        <p:spPr>
          <a:xfrm>
            <a:off x="6084300" y="4719450"/>
            <a:ext cx="2696400" cy="273600"/>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rgbClr val="FFFFFF"/>
              </a:buClr>
              <a:buSzPts val="800"/>
              <a:buFont typeface="Arial"/>
              <a:buNone/>
            </a:pPr>
            <a:r>
              <a:rPr lang="en" sz="600">
                <a:solidFill>
                  <a:srgbClr val="FFFFFF"/>
                </a:solidFill>
              </a:rPr>
              <a:t>© 2020 PricewaterhouseCoopers LLP. All rights reserved. </a:t>
            </a:r>
            <a:endParaRPr sz="600">
              <a:solidFill>
                <a:srgbClr val="FFFFFF"/>
              </a:solidFill>
            </a:endParaRPr>
          </a:p>
        </p:txBody>
      </p:sp>
    </p:spTree>
  </p:cSld>
  <p:clrMapOvr>
    <a:masterClrMapping/>
  </p:clrMapOvr>
  <p:extLst>
    <p:ext uri="{DCECCB84-F9BA-43D5-87BE-67443E8EF086}">
      <p15:sldGuideLst xmlns:p15="http://schemas.microsoft.com/office/powerpoint/2012/main">
        <p15:guide id="1" pos="235">
          <p15:clr>
            <a:srgbClr val="FA7B17"/>
          </p15:clr>
        </p15:guide>
        <p15:guide id="2" pos="2650">
          <p15:clr>
            <a:srgbClr val="FA7B17"/>
          </p15:clr>
        </p15:guide>
        <p15:guide id="3" pos="1331">
          <p15:clr>
            <a:srgbClr val="FA7B17"/>
          </p15:clr>
        </p15:guide>
        <p15:guide id="4" pos="2880">
          <p15:clr>
            <a:srgbClr val="FA7B17"/>
          </p15:clr>
        </p15:guide>
        <p15:guide id="5" pos="3110">
          <p15:clr>
            <a:srgbClr val="FA7B17"/>
          </p15:clr>
        </p15:guide>
        <p15:guide id="6" pos="5525">
          <p15:clr>
            <a:srgbClr val="FA7B17"/>
          </p15:clr>
        </p15:guide>
        <p15:guide id="7" orient="horz" pos="229">
          <p15:clr>
            <a:srgbClr val="FA7B17"/>
          </p15:clr>
        </p15:guide>
        <p15:guide id="8" orient="horz" pos="753">
          <p15:clr>
            <a:srgbClr val="000000"/>
          </p15:clr>
        </p15:guide>
        <p15:guide id="9" orient="horz" pos="975">
          <p15:clr>
            <a:srgbClr val="FA7B17"/>
          </p15:clr>
        </p15:guide>
        <p15:guide id="10" orient="horz" pos="1504">
          <p15:clr>
            <a:srgbClr val="FA7B17"/>
          </p15:clr>
        </p15:guide>
        <p15:guide id="11" orient="horz" pos="1738">
          <p15:clr>
            <a:srgbClr val="FA7B17"/>
          </p15:clr>
        </p15:guide>
        <p15:guide id="12" orient="horz" pos="2268">
          <p15:clr>
            <a:srgbClr val="FA7B17"/>
          </p15:clr>
        </p15:guide>
        <p15:guide id="13" orient="horz" pos="2486">
          <p15:clr>
            <a:srgbClr val="FA7B17"/>
          </p15:clr>
        </p15:guide>
        <p15:guide id="14" orient="horz" pos="3015">
          <p15:clr>
            <a:srgbClr val="FA7B17"/>
          </p15:clr>
        </p15:guide>
        <p15:guide id="15" pos="1553">
          <p15:clr>
            <a:srgbClr val="FA7B17"/>
          </p15:clr>
        </p15:guide>
        <p15:guide id="16" pos="4429">
          <p15:clr>
            <a:srgbClr val="FA7B17"/>
          </p15:clr>
        </p15:guide>
        <p15:guide id="17" pos="4194">
          <p15:clr>
            <a:srgbClr val="FA7B17"/>
          </p15:clr>
        </p15:guide>
        <p15:guide id="18" orient="horz" pos="2932">
          <p15:clr>
            <a:srgbClr val="FA7B17"/>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Contents &amp; Dividers – Blank">
  <p:cSld name="BLANK_1_2_2">
    <p:bg>
      <p:bgPr>
        <a:solidFill>
          <a:schemeClr val="dk2"/>
        </a:solidFill>
        <a:effectLst/>
      </p:bgPr>
    </p:bg>
    <p:spTree>
      <p:nvGrpSpPr>
        <p:cNvPr id="1" name="Shape 577"/>
        <p:cNvGrpSpPr/>
        <p:nvPr/>
      </p:nvGrpSpPr>
      <p:grpSpPr>
        <a:xfrm>
          <a:off x="0" y="0"/>
          <a:ext cx="0" cy="0"/>
          <a:chOff x="0" y="0"/>
          <a:chExt cx="0" cy="0"/>
        </a:xfrm>
      </p:grpSpPr>
      <p:sp>
        <p:nvSpPr>
          <p:cNvPr id="578" name="Google Shape;578;p100"/>
          <p:cNvSpPr txBox="1">
            <a:spLocks noGrp="1"/>
          </p:cNvSpPr>
          <p:nvPr>
            <p:ph type="sldNum" idx="12"/>
          </p:nvPr>
        </p:nvSpPr>
        <p:spPr>
          <a:xfrm>
            <a:off x="372350" y="4653100"/>
            <a:ext cx="548700" cy="393600"/>
          </a:xfrm>
          <a:prstGeom prst="rect">
            <a:avLst/>
          </a:prstGeom>
        </p:spPr>
        <p:txBody>
          <a:bodyPr spcFirstLastPara="1" wrap="square" lIns="0" tIns="0" rIns="0" bIns="0" anchor="ctr" anchorCtr="0">
            <a:noAutofit/>
          </a:bodyPr>
          <a:lstStyle>
            <a:lvl1pPr lvl="0" algn="l" rtl="0">
              <a:buNone/>
              <a:defRPr sz="600">
                <a:solidFill>
                  <a:schemeClr val="dk1"/>
                </a:solidFill>
              </a:defRPr>
            </a:lvl1pPr>
            <a:lvl2pPr lvl="1" algn="l" rtl="0">
              <a:buNone/>
              <a:defRPr sz="600">
                <a:solidFill>
                  <a:schemeClr val="dk1"/>
                </a:solidFill>
              </a:defRPr>
            </a:lvl2pPr>
            <a:lvl3pPr lvl="2" algn="l" rtl="0">
              <a:buNone/>
              <a:defRPr sz="600">
                <a:solidFill>
                  <a:schemeClr val="dk1"/>
                </a:solidFill>
              </a:defRPr>
            </a:lvl3pPr>
            <a:lvl4pPr lvl="3" algn="l" rtl="0">
              <a:buNone/>
              <a:defRPr sz="600">
                <a:solidFill>
                  <a:schemeClr val="dk1"/>
                </a:solidFill>
              </a:defRPr>
            </a:lvl4pPr>
            <a:lvl5pPr lvl="4" algn="l" rtl="0">
              <a:buNone/>
              <a:defRPr sz="600">
                <a:solidFill>
                  <a:schemeClr val="dk1"/>
                </a:solidFill>
              </a:defRPr>
            </a:lvl5pPr>
            <a:lvl6pPr lvl="5" algn="l" rtl="0">
              <a:buNone/>
              <a:defRPr sz="600">
                <a:solidFill>
                  <a:schemeClr val="dk1"/>
                </a:solidFill>
              </a:defRPr>
            </a:lvl6pPr>
            <a:lvl7pPr lvl="6" algn="l" rtl="0">
              <a:buNone/>
              <a:defRPr sz="600">
                <a:solidFill>
                  <a:schemeClr val="dk1"/>
                </a:solidFill>
              </a:defRPr>
            </a:lvl7pPr>
            <a:lvl8pPr lvl="7" algn="l" rtl="0">
              <a:buNone/>
              <a:defRPr sz="600">
                <a:solidFill>
                  <a:schemeClr val="dk1"/>
                </a:solidFill>
              </a:defRPr>
            </a:lvl8pPr>
            <a:lvl9pPr lvl="8" algn="l" rtl="0">
              <a:buNone/>
              <a:defRPr sz="600">
                <a:solidFill>
                  <a:schemeClr val="dk1"/>
                </a:solidFill>
              </a:defRPr>
            </a:lvl9pPr>
          </a:lstStyle>
          <a:p>
            <a:pPr marL="0" lvl="0" indent="0" algn="l" rtl="0">
              <a:spcBef>
                <a:spcPts val="0"/>
              </a:spcBef>
              <a:spcAft>
                <a:spcPts val="0"/>
              </a:spcAft>
              <a:buNone/>
            </a:pPr>
            <a:fld id="{00000000-1234-1234-1234-123412341234}" type="slidenum">
              <a:rPr lang="en"/>
              <a:t>‹#›</a:t>
            </a:fld>
            <a:endParaRPr/>
          </a:p>
        </p:txBody>
      </p:sp>
      <p:sp>
        <p:nvSpPr>
          <p:cNvPr id="579" name="Google Shape;579;p100"/>
          <p:cNvSpPr txBox="1"/>
          <p:nvPr/>
        </p:nvSpPr>
        <p:spPr>
          <a:xfrm>
            <a:off x="6084300" y="4719450"/>
            <a:ext cx="2696400" cy="273600"/>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rgbClr val="FFFFFF"/>
              </a:buClr>
              <a:buSzPts val="800"/>
              <a:buFont typeface="Arial"/>
              <a:buNone/>
            </a:pPr>
            <a:r>
              <a:rPr lang="en" sz="600">
                <a:solidFill>
                  <a:schemeClr val="dk1"/>
                </a:solidFill>
              </a:rPr>
              <a:t>© 2021 PricewaterhouseCoopers LLP. All rights reserved. </a:t>
            </a:r>
            <a:endParaRPr sz="600">
              <a:solidFill>
                <a:schemeClr val="dk1"/>
              </a:solidFill>
            </a:endParaRPr>
          </a:p>
        </p:txBody>
      </p:sp>
    </p:spTree>
  </p:cSld>
  <p:clrMapOvr>
    <a:masterClrMapping/>
  </p:clrMapOvr>
  <p:extLst>
    <p:ext uri="{DCECCB84-F9BA-43D5-87BE-67443E8EF086}">
      <p15:sldGuideLst xmlns:p15="http://schemas.microsoft.com/office/powerpoint/2012/main">
        <p15:guide id="1" pos="235">
          <p15:clr>
            <a:srgbClr val="FA7B17"/>
          </p15:clr>
        </p15:guide>
        <p15:guide id="2" pos="2650">
          <p15:clr>
            <a:srgbClr val="FA7B17"/>
          </p15:clr>
        </p15:guide>
        <p15:guide id="3" pos="1331">
          <p15:clr>
            <a:srgbClr val="FA7B17"/>
          </p15:clr>
        </p15:guide>
        <p15:guide id="4" pos="2880">
          <p15:clr>
            <a:srgbClr val="FA7B17"/>
          </p15:clr>
        </p15:guide>
        <p15:guide id="5" pos="3110">
          <p15:clr>
            <a:srgbClr val="FA7B17"/>
          </p15:clr>
        </p15:guide>
        <p15:guide id="6" pos="5525">
          <p15:clr>
            <a:srgbClr val="FA7B17"/>
          </p15:clr>
        </p15:guide>
        <p15:guide id="7" orient="horz" pos="229">
          <p15:clr>
            <a:srgbClr val="FA7B17"/>
          </p15:clr>
        </p15:guide>
        <p15:guide id="8" orient="horz" pos="753">
          <p15:clr>
            <a:srgbClr val="000000"/>
          </p15:clr>
        </p15:guide>
        <p15:guide id="9" orient="horz" pos="975">
          <p15:clr>
            <a:srgbClr val="FA7B17"/>
          </p15:clr>
        </p15:guide>
        <p15:guide id="10" orient="horz" pos="1504">
          <p15:clr>
            <a:srgbClr val="FA7B17"/>
          </p15:clr>
        </p15:guide>
        <p15:guide id="11" orient="horz" pos="1738">
          <p15:clr>
            <a:srgbClr val="FA7B17"/>
          </p15:clr>
        </p15:guide>
        <p15:guide id="12" orient="horz" pos="2268">
          <p15:clr>
            <a:srgbClr val="FA7B17"/>
          </p15:clr>
        </p15:guide>
        <p15:guide id="13" orient="horz" pos="2486">
          <p15:clr>
            <a:srgbClr val="FA7B17"/>
          </p15:clr>
        </p15:guide>
        <p15:guide id="14" orient="horz" pos="3015">
          <p15:clr>
            <a:srgbClr val="FA7B17"/>
          </p15:clr>
        </p15:guide>
        <p15:guide id="15" pos="1553">
          <p15:clr>
            <a:srgbClr val="FA7B17"/>
          </p15:clr>
        </p15:guide>
        <p15:guide id="16" pos="4429">
          <p15:clr>
            <a:srgbClr val="FA7B17"/>
          </p15:clr>
        </p15:guide>
        <p15:guide id="17" pos="4194">
          <p15:clr>
            <a:srgbClr val="FA7B17"/>
          </p15:clr>
        </p15:guide>
        <p15:guide id="18" orient="horz" pos="2932">
          <p15:clr>
            <a:srgbClr val="FA7B17"/>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matchingName="Contact">
  <p:cSld name="Thank You Dark_1">
    <p:bg>
      <p:bgPr>
        <a:solidFill>
          <a:schemeClr val="accent6"/>
        </a:solidFill>
        <a:effectLst/>
      </p:bgPr>
    </p:bg>
    <p:spTree>
      <p:nvGrpSpPr>
        <p:cNvPr id="1" name="Shape 580"/>
        <p:cNvGrpSpPr/>
        <p:nvPr/>
      </p:nvGrpSpPr>
      <p:grpSpPr>
        <a:xfrm>
          <a:off x="0" y="0"/>
          <a:ext cx="0" cy="0"/>
          <a:chOff x="0" y="0"/>
          <a:chExt cx="0" cy="0"/>
        </a:xfrm>
      </p:grpSpPr>
      <p:sp>
        <p:nvSpPr>
          <p:cNvPr id="581" name="Google Shape;581;p101"/>
          <p:cNvSpPr txBox="1"/>
          <p:nvPr/>
        </p:nvSpPr>
        <p:spPr>
          <a:xfrm>
            <a:off x="368125" y="1249922"/>
            <a:ext cx="4069200" cy="960600"/>
          </a:xfrm>
          <a:prstGeom prst="rect">
            <a:avLst/>
          </a:prstGeom>
          <a:noFill/>
          <a:ln>
            <a:noFill/>
          </a:ln>
        </p:spPr>
        <p:txBody>
          <a:bodyPr spcFirstLastPara="1" wrap="square" lIns="0" tIns="0" rIns="0" bIns="0" anchor="b" anchorCtr="0">
            <a:noAutofit/>
          </a:bodyPr>
          <a:lstStyle/>
          <a:p>
            <a:pPr marL="0" marR="0" lvl="0" indent="0" algn="l" rtl="0">
              <a:lnSpc>
                <a:spcPct val="85000"/>
              </a:lnSpc>
              <a:spcBef>
                <a:spcPts val="0"/>
              </a:spcBef>
              <a:spcAft>
                <a:spcPts val="0"/>
              </a:spcAft>
              <a:buClr>
                <a:schemeClr val="lt1"/>
              </a:buClr>
              <a:buSzPts val="4400"/>
              <a:buFont typeface="Georgia"/>
              <a:buNone/>
            </a:pPr>
            <a:r>
              <a:rPr lang="en" sz="3800" b="0" u="none" strike="noStrike" cap="none">
                <a:solidFill>
                  <a:srgbClr val="FFFFFF"/>
                </a:solidFill>
                <a:latin typeface="Georgia"/>
                <a:ea typeface="Georgia"/>
                <a:cs typeface="Georgia"/>
                <a:sym typeface="Georgia"/>
              </a:rPr>
              <a:t>Thank you</a:t>
            </a:r>
            <a:endParaRPr sz="3800" b="0" u="none" strike="noStrike" cap="none">
              <a:solidFill>
                <a:srgbClr val="FFFFFF"/>
              </a:solidFill>
              <a:latin typeface="Arial"/>
              <a:ea typeface="Arial"/>
              <a:cs typeface="Arial"/>
              <a:sym typeface="Arial"/>
            </a:endParaRPr>
          </a:p>
        </p:txBody>
      </p:sp>
      <p:sp>
        <p:nvSpPr>
          <p:cNvPr id="582" name="Google Shape;582;p101"/>
          <p:cNvSpPr txBox="1"/>
          <p:nvPr/>
        </p:nvSpPr>
        <p:spPr>
          <a:xfrm>
            <a:off x="6084300" y="4719450"/>
            <a:ext cx="2696400" cy="273600"/>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rgbClr val="FFFFFF"/>
              </a:buClr>
              <a:buSzPts val="800"/>
              <a:buFont typeface="Arial"/>
              <a:buNone/>
            </a:pPr>
            <a:r>
              <a:rPr lang="en" sz="600">
                <a:solidFill>
                  <a:srgbClr val="FFFFFF"/>
                </a:solidFill>
              </a:rPr>
              <a:t>© 2021 PricewaterhouseCoopers LLP. All rights reserved. </a:t>
            </a:r>
            <a:endParaRPr sz="600">
              <a:solidFill>
                <a:srgbClr val="FFFFFF"/>
              </a:solidFill>
            </a:endParaRPr>
          </a:p>
        </p:txBody>
      </p:sp>
      <p:pic>
        <p:nvPicPr>
          <p:cNvPr id="583" name="Google Shape;583;p101"/>
          <p:cNvPicPr preferRelativeResize="0"/>
          <p:nvPr/>
        </p:nvPicPr>
        <p:blipFill rotWithShape="1">
          <a:blip r:embed="rId2">
            <a:alphaModFix/>
          </a:blip>
          <a:srcRect/>
          <a:stretch/>
        </p:blipFill>
        <p:spPr>
          <a:xfrm>
            <a:off x="372350" y="4381074"/>
            <a:ext cx="626451" cy="475725"/>
          </a:xfrm>
          <a:prstGeom prst="rect">
            <a:avLst/>
          </a:prstGeom>
          <a:noFill/>
          <a:ln>
            <a:noFill/>
          </a:ln>
        </p:spPr>
      </p:pic>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84"/>
        <p:cNvGrpSpPr/>
        <p:nvPr/>
      </p:nvGrpSpPr>
      <p:grpSpPr>
        <a:xfrm>
          <a:off x="0" y="0"/>
          <a:ext cx="0" cy="0"/>
          <a:chOff x="0" y="0"/>
          <a:chExt cx="0" cy="0"/>
        </a:xfrm>
      </p:grpSpPr>
      <p:sp>
        <p:nvSpPr>
          <p:cNvPr id="585" name="Google Shape;585;p102"/>
          <p:cNvSpPr txBox="1">
            <a:spLocks noGrp="1"/>
          </p:cNvSpPr>
          <p:nvPr>
            <p:ph type="title"/>
          </p:nvPr>
        </p:nvSpPr>
        <p:spPr>
          <a:xfrm>
            <a:off x="311700" y="445025"/>
            <a:ext cx="8520600" cy="572700"/>
          </a:xfrm>
          <a:prstGeom prst="rect">
            <a:avLst/>
          </a:prstGeom>
        </p:spPr>
        <p:txBody>
          <a:bodyPr spcFirstLastPara="1" wrap="square" lIns="0" tIns="0" rIns="0" bIns="0" anchor="t" anchorCtr="0">
            <a:noAutofit/>
          </a:bodyPr>
          <a:lstStyle>
            <a:lvl1pPr lvl="0" rtl="0">
              <a:spcBef>
                <a:spcPts val="0"/>
              </a:spcBef>
              <a:spcAft>
                <a:spcPts val="0"/>
              </a:spcAft>
              <a:buSzPts val="2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86" name="Google Shape;586;p102"/>
          <p:cNvSpPr txBox="1">
            <a:spLocks noGrp="1"/>
          </p:cNvSpPr>
          <p:nvPr>
            <p:ph type="body" idx="1"/>
          </p:nvPr>
        </p:nvSpPr>
        <p:spPr>
          <a:xfrm>
            <a:off x="311700" y="1152475"/>
            <a:ext cx="8520600" cy="3416400"/>
          </a:xfrm>
          <a:prstGeom prst="rect">
            <a:avLst/>
          </a:prstGeom>
        </p:spPr>
        <p:txBody>
          <a:bodyPr spcFirstLastPara="1" wrap="square" lIns="0" tIns="0" rIns="0" bIns="0" anchor="t" anchorCtr="0">
            <a:noAutofit/>
          </a:bodyPr>
          <a:lstStyle>
            <a:lvl1pPr marL="457200" lvl="0" indent="-304800" rtl="0">
              <a:spcBef>
                <a:spcPts val="0"/>
              </a:spcBef>
              <a:spcAft>
                <a:spcPts val="0"/>
              </a:spcAft>
              <a:buSzPts val="1200"/>
              <a:buChar char="•"/>
              <a:defRPr/>
            </a:lvl1pPr>
            <a:lvl2pPr marL="914400" lvl="1" indent="-304800" rtl="0">
              <a:spcBef>
                <a:spcPts val="500"/>
              </a:spcBef>
              <a:spcAft>
                <a:spcPts val="0"/>
              </a:spcAft>
              <a:buSzPts val="1200"/>
              <a:buChar char="–"/>
              <a:defRPr/>
            </a:lvl2pPr>
            <a:lvl3pPr marL="1371600" lvl="2" indent="-304800" rtl="0">
              <a:spcBef>
                <a:spcPts val="500"/>
              </a:spcBef>
              <a:spcAft>
                <a:spcPts val="0"/>
              </a:spcAft>
              <a:buSzPts val="1200"/>
              <a:buChar char="•"/>
              <a:defRPr/>
            </a:lvl3pPr>
            <a:lvl4pPr marL="1828800" lvl="3" indent="-304800" rtl="0">
              <a:spcBef>
                <a:spcPts val="500"/>
              </a:spcBef>
              <a:spcAft>
                <a:spcPts val="0"/>
              </a:spcAft>
              <a:buSzPts val="1200"/>
              <a:buChar char="–"/>
              <a:defRPr/>
            </a:lvl4pPr>
            <a:lvl5pPr marL="2286000" lvl="4" indent="-304800" rtl="0">
              <a:spcBef>
                <a:spcPts val="500"/>
              </a:spcBef>
              <a:spcAft>
                <a:spcPts val="0"/>
              </a:spcAft>
              <a:buSzPts val="1200"/>
              <a:buChar char="•"/>
              <a:defRPr/>
            </a:lvl5pPr>
            <a:lvl6pPr marL="2743200" lvl="5" indent="-304800" rtl="0">
              <a:spcBef>
                <a:spcPts val="500"/>
              </a:spcBef>
              <a:spcAft>
                <a:spcPts val="0"/>
              </a:spcAft>
              <a:buSzPts val="1200"/>
              <a:buChar char="–"/>
              <a:defRPr/>
            </a:lvl6pPr>
            <a:lvl7pPr marL="3200400" lvl="6" indent="-304800" rtl="0">
              <a:spcBef>
                <a:spcPts val="500"/>
              </a:spcBef>
              <a:spcAft>
                <a:spcPts val="0"/>
              </a:spcAft>
              <a:buSzPts val="1200"/>
              <a:buChar char="•"/>
              <a:defRPr/>
            </a:lvl7pPr>
            <a:lvl8pPr marL="3657600" lvl="7" indent="-304800" rtl="0">
              <a:spcBef>
                <a:spcPts val="500"/>
              </a:spcBef>
              <a:spcAft>
                <a:spcPts val="0"/>
              </a:spcAft>
              <a:buSzPts val="1200"/>
              <a:buChar char="–"/>
              <a:defRPr/>
            </a:lvl8pPr>
            <a:lvl9pPr marL="4114800" lvl="8" indent="-304800" rtl="0">
              <a:spcBef>
                <a:spcPts val="500"/>
              </a:spcBef>
              <a:spcAft>
                <a:spcPts val="500"/>
              </a:spcAft>
              <a:buSzPts val="1200"/>
              <a:buChar char="•"/>
              <a:defRPr/>
            </a:lvl9pPr>
          </a:lstStyle>
          <a:p>
            <a:endParaRPr/>
          </a:p>
        </p:txBody>
      </p:sp>
      <p:sp>
        <p:nvSpPr>
          <p:cNvPr id="587" name="Google Shape;587;p102"/>
          <p:cNvSpPr txBox="1">
            <a:spLocks noGrp="1"/>
          </p:cNvSpPr>
          <p:nvPr>
            <p:ph type="sldNum" idx="12"/>
          </p:nvPr>
        </p:nvSpPr>
        <p:spPr>
          <a:xfrm>
            <a:off x="8750808" y="4764024"/>
            <a:ext cx="393300" cy="310800"/>
          </a:xfrm>
          <a:prstGeom prst="rect">
            <a:avLst/>
          </a:prstGeom>
        </p:spPr>
        <p:txBody>
          <a:bodyPr spcFirstLastPara="1" wrap="square" lIns="0" tIns="0" rIns="0" bIns="0" anchor="b" anchorCtr="0">
            <a:noAutofit/>
          </a:bodyPr>
          <a:lstStyle>
            <a:lvl1pPr lvl="0" algn="ctr" rtl="0">
              <a:buNone/>
              <a:defRPr>
                <a:solidFill>
                  <a:schemeClr val="dk1"/>
                </a:solidFill>
                <a:latin typeface="Helvetica Neue"/>
                <a:ea typeface="Helvetica Neue"/>
                <a:cs typeface="Helvetica Neue"/>
                <a:sym typeface="Helvetica Neue"/>
              </a:defRPr>
            </a:lvl1pPr>
            <a:lvl2pPr lvl="1" algn="ctr" rtl="0">
              <a:buNone/>
              <a:defRPr>
                <a:solidFill>
                  <a:schemeClr val="dk1"/>
                </a:solidFill>
                <a:latin typeface="Helvetica Neue"/>
                <a:ea typeface="Helvetica Neue"/>
                <a:cs typeface="Helvetica Neue"/>
                <a:sym typeface="Helvetica Neue"/>
              </a:defRPr>
            </a:lvl2pPr>
            <a:lvl3pPr lvl="2" algn="ctr" rtl="0">
              <a:buNone/>
              <a:defRPr>
                <a:solidFill>
                  <a:schemeClr val="dk1"/>
                </a:solidFill>
                <a:latin typeface="Helvetica Neue"/>
                <a:ea typeface="Helvetica Neue"/>
                <a:cs typeface="Helvetica Neue"/>
                <a:sym typeface="Helvetica Neue"/>
              </a:defRPr>
            </a:lvl3pPr>
            <a:lvl4pPr lvl="3" algn="ctr" rtl="0">
              <a:buNone/>
              <a:defRPr>
                <a:solidFill>
                  <a:schemeClr val="dk1"/>
                </a:solidFill>
                <a:latin typeface="Helvetica Neue"/>
                <a:ea typeface="Helvetica Neue"/>
                <a:cs typeface="Helvetica Neue"/>
                <a:sym typeface="Helvetica Neue"/>
              </a:defRPr>
            </a:lvl4pPr>
            <a:lvl5pPr lvl="4" algn="ctr" rtl="0">
              <a:buNone/>
              <a:defRPr>
                <a:solidFill>
                  <a:schemeClr val="dk1"/>
                </a:solidFill>
                <a:latin typeface="Helvetica Neue"/>
                <a:ea typeface="Helvetica Neue"/>
                <a:cs typeface="Helvetica Neue"/>
                <a:sym typeface="Helvetica Neue"/>
              </a:defRPr>
            </a:lvl5pPr>
            <a:lvl6pPr lvl="5" algn="ctr" rtl="0">
              <a:buNone/>
              <a:defRPr>
                <a:solidFill>
                  <a:schemeClr val="dk1"/>
                </a:solidFill>
                <a:latin typeface="Helvetica Neue"/>
                <a:ea typeface="Helvetica Neue"/>
                <a:cs typeface="Helvetica Neue"/>
                <a:sym typeface="Helvetica Neue"/>
              </a:defRPr>
            </a:lvl6pPr>
            <a:lvl7pPr lvl="6" algn="ctr" rtl="0">
              <a:buNone/>
              <a:defRPr>
                <a:solidFill>
                  <a:schemeClr val="dk1"/>
                </a:solidFill>
                <a:latin typeface="Helvetica Neue"/>
                <a:ea typeface="Helvetica Neue"/>
                <a:cs typeface="Helvetica Neue"/>
                <a:sym typeface="Helvetica Neue"/>
              </a:defRPr>
            </a:lvl7pPr>
            <a:lvl8pPr lvl="7" algn="ctr" rtl="0">
              <a:buNone/>
              <a:defRPr>
                <a:solidFill>
                  <a:schemeClr val="dk1"/>
                </a:solidFill>
                <a:latin typeface="Helvetica Neue"/>
                <a:ea typeface="Helvetica Neue"/>
                <a:cs typeface="Helvetica Neue"/>
                <a:sym typeface="Helvetica Neue"/>
              </a:defRPr>
            </a:lvl8pPr>
            <a:lvl9pPr lvl="8" algn="ctr" rtl="0">
              <a:buNone/>
              <a:defRPr>
                <a:solidFill>
                  <a:schemeClr val="dk1"/>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Slide 3">
  <p:cSld name="TITLE_1">
    <p:spTree>
      <p:nvGrpSpPr>
        <p:cNvPr id="1" name="Shape 588"/>
        <p:cNvGrpSpPr/>
        <p:nvPr/>
      </p:nvGrpSpPr>
      <p:grpSpPr>
        <a:xfrm>
          <a:off x="0" y="0"/>
          <a:ext cx="0" cy="0"/>
          <a:chOff x="0" y="0"/>
          <a:chExt cx="0" cy="0"/>
        </a:xfrm>
      </p:grpSpPr>
      <p:sp>
        <p:nvSpPr>
          <p:cNvPr id="589" name="Google Shape;589;p103"/>
          <p:cNvSpPr txBox="1">
            <a:spLocks noGrp="1"/>
          </p:cNvSpPr>
          <p:nvPr>
            <p:ph type="ctrTitle"/>
          </p:nvPr>
        </p:nvSpPr>
        <p:spPr>
          <a:xfrm>
            <a:off x="685800" y="841772"/>
            <a:ext cx="77724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90" name="Google Shape;590;p103"/>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500"/>
              </a:spcBef>
              <a:spcAft>
                <a:spcPts val="0"/>
              </a:spcAft>
              <a:buClr>
                <a:schemeClr val="dk1"/>
              </a:buClr>
              <a:buSzPts val="1500"/>
              <a:buNone/>
              <a:defRPr sz="1500"/>
            </a:lvl2pPr>
            <a:lvl3pPr lvl="2" algn="ctr" rtl="0">
              <a:lnSpc>
                <a:spcPct val="90000"/>
              </a:lnSpc>
              <a:spcBef>
                <a:spcPts val="500"/>
              </a:spcBef>
              <a:spcAft>
                <a:spcPts val="0"/>
              </a:spcAft>
              <a:buClr>
                <a:schemeClr val="dk1"/>
              </a:buClr>
              <a:buSzPts val="1400"/>
              <a:buNone/>
              <a:defRPr sz="1400"/>
            </a:lvl3pPr>
            <a:lvl4pPr lvl="3" algn="ctr" rtl="0">
              <a:lnSpc>
                <a:spcPct val="90000"/>
              </a:lnSpc>
              <a:spcBef>
                <a:spcPts val="500"/>
              </a:spcBef>
              <a:spcAft>
                <a:spcPts val="0"/>
              </a:spcAft>
              <a:buClr>
                <a:schemeClr val="dk1"/>
              </a:buClr>
              <a:buSzPts val="1200"/>
              <a:buNone/>
              <a:defRPr sz="1200"/>
            </a:lvl4pPr>
            <a:lvl5pPr lvl="4" algn="ctr" rtl="0">
              <a:lnSpc>
                <a:spcPct val="90000"/>
              </a:lnSpc>
              <a:spcBef>
                <a:spcPts val="500"/>
              </a:spcBef>
              <a:spcAft>
                <a:spcPts val="0"/>
              </a:spcAft>
              <a:buClr>
                <a:schemeClr val="dk1"/>
              </a:buClr>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500"/>
              </a:spcBef>
              <a:spcAft>
                <a:spcPts val="0"/>
              </a:spcAft>
              <a:buClr>
                <a:schemeClr val="dk1"/>
              </a:buClr>
              <a:buSzPts val="1200"/>
              <a:buNone/>
              <a:defRPr sz="1200"/>
            </a:lvl7pPr>
            <a:lvl8pPr lvl="7" algn="ctr" rtl="0">
              <a:lnSpc>
                <a:spcPct val="90000"/>
              </a:lnSpc>
              <a:spcBef>
                <a:spcPts val="500"/>
              </a:spcBef>
              <a:spcAft>
                <a:spcPts val="0"/>
              </a:spcAft>
              <a:buClr>
                <a:schemeClr val="dk1"/>
              </a:buClr>
              <a:buSzPts val="1200"/>
              <a:buNone/>
              <a:defRPr sz="1200"/>
            </a:lvl8pPr>
            <a:lvl9pPr lvl="8" algn="ctr" rtl="0">
              <a:lnSpc>
                <a:spcPct val="90000"/>
              </a:lnSpc>
              <a:spcBef>
                <a:spcPts val="500"/>
              </a:spcBef>
              <a:spcAft>
                <a:spcPts val="500"/>
              </a:spcAft>
              <a:buClr>
                <a:schemeClr val="dk1"/>
              </a:buClr>
              <a:buSzPts val="1200"/>
              <a:buNone/>
              <a:defRPr sz="1200"/>
            </a:lvl9pPr>
          </a:lstStyle>
          <a:p>
            <a:endParaRPr/>
          </a:p>
        </p:txBody>
      </p:sp>
      <p:sp>
        <p:nvSpPr>
          <p:cNvPr id="591" name="Google Shape;591;p103"/>
          <p:cNvSpPr txBox="1">
            <a:spLocks noGrp="1"/>
          </p:cNvSpPr>
          <p:nvPr>
            <p:ph type="dt" idx="10"/>
          </p:nvPr>
        </p:nvSpPr>
        <p:spPr>
          <a:xfrm>
            <a:off x="628650" y="4767264"/>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92" name="Google Shape;592;p103"/>
          <p:cNvSpPr txBox="1">
            <a:spLocks noGrp="1"/>
          </p:cNvSpPr>
          <p:nvPr>
            <p:ph type="ftr" idx="11"/>
          </p:nvPr>
        </p:nvSpPr>
        <p:spPr>
          <a:xfrm>
            <a:off x="3028950" y="4767264"/>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93" name="Google Shape;593;p103"/>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8.xml"/><Relationship Id="rId21" Type="http://schemas.openxmlformats.org/officeDocument/2006/relationships/slideLayout" Target="../slideLayouts/slideLayout33.xml"/><Relationship Id="rId42" Type="http://schemas.openxmlformats.org/officeDocument/2006/relationships/slideLayout" Target="../slideLayouts/slideLayout54.xml"/><Relationship Id="rId47" Type="http://schemas.openxmlformats.org/officeDocument/2006/relationships/slideLayout" Target="../slideLayouts/slideLayout59.xml"/><Relationship Id="rId63" Type="http://schemas.openxmlformats.org/officeDocument/2006/relationships/slideLayout" Target="../slideLayouts/slideLayout75.xml"/><Relationship Id="rId68" Type="http://schemas.openxmlformats.org/officeDocument/2006/relationships/slideLayout" Target="../slideLayouts/slideLayout80.xml"/><Relationship Id="rId84" Type="http://schemas.openxmlformats.org/officeDocument/2006/relationships/slideLayout" Target="../slideLayouts/slideLayout96.xml"/><Relationship Id="rId16" Type="http://schemas.openxmlformats.org/officeDocument/2006/relationships/slideLayout" Target="../slideLayouts/slideLayout28.xml"/><Relationship Id="rId11" Type="http://schemas.openxmlformats.org/officeDocument/2006/relationships/slideLayout" Target="../slideLayouts/slideLayout23.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3" Type="http://schemas.openxmlformats.org/officeDocument/2006/relationships/slideLayout" Target="../slideLayouts/slideLayout65.xml"/><Relationship Id="rId58" Type="http://schemas.openxmlformats.org/officeDocument/2006/relationships/slideLayout" Target="../slideLayouts/slideLayout70.xml"/><Relationship Id="rId74" Type="http://schemas.openxmlformats.org/officeDocument/2006/relationships/slideLayout" Target="../slideLayouts/slideLayout86.xml"/><Relationship Id="rId79" Type="http://schemas.openxmlformats.org/officeDocument/2006/relationships/slideLayout" Target="../slideLayouts/slideLayout91.xml"/><Relationship Id="rId5" Type="http://schemas.openxmlformats.org/officeDocument/2006/relationships/slideLayout" Target="../slideLayouts/slideLayout17.xml"/><Relationship Id="rId19" Type="http://schemas.openxmlformats.org/officeDocument/2006/relationships/slideLayout" Target="../slideLayouts/slideLayout3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 Id="rId48" Type="http://schemas.openxmlformats.org/officeDocument/2006/relationships/slideLayout" Target="../slideLayouts/slideLayout60.xml"/><Relationship Id="rId56" Type="http://schemas.openxmlformats.org/officeDocument/2006/relationships/slideLayout" Target="../slideLayouts/slideLayout68.xml"/><Relationship Id="rId64" Type="http://schemas.openxmlformats.org/officeDocument/2006/relationships/slideLayout" Target="../slideLayouts/slideLayout76.xml"/><Relationship Id="rId69" Type="http://schemas.openxmlformats.org/officeDocument/2006/relationships/slideLayout" Target="../slideLayouts/slideLayout81.xml"/><Relationship Id="rId77" Type="http://schemas.openxmlformats.org/officeDocument/2006/relationships/slideLayout" Target="../slideLayouts/slideLayout89.xml"/><Relationship Id="rId8" Type="http://schemas.openxmlformats.org/officeDocument/2006/relationships/slideLayout" Target="../slideLayouts/slideLayout20.xml"/><Relationship Id="rId51" Type="http://schemas.openxmlformats.org/officeDocument/2006/relationships/slideLayout" Target="../slideLayouts/slideLayout63.xml"/><Relationship Id="rId72" Type="http://schemas.openxmlformats.org/officeDocument/2006/relationships/slideLayout" Target="../slideLayouts/slideLayout84.xml"/><Relationship Id="rId80" Type="http://schemas.openxmlformats.org/officeDocument/2006/relationships/slideLayout" Target="../slideLayouts/slideLayout92.xml"/><Relationship Id="rId85" Type="http://schemas.openxmlformats.org/officeDocument/2006/relationships/slideLayout" Target="../slideLayouts/slideLayout97.xml"/><Relationship Id="rId3" Type="http://schemas.openxmlformats.org/officeDocument/2006/relationships/slideLayout" Target="../slideLayouts/slideLayout15.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46" Type="http://schemas.openxmlformats.org/officeDocument/2006/relationships/slideLayout" Target="../slideLayouts/slideLayout58.xml"/><Relationship Id="rId59" Type="http://schemas.openxmlformats.org/officeDocument/2006/relationships/slideLayout" Target="../slideLayouts/slideLayout71.xml"/><Relationship Id="rId67" Type="http://schemas.openxmlformats.org/officeDocument/2006/relationships/slideLayout" Target="../slideLayouts/slideLayout79.xml"/><Relationship Id="rId20" Type="http://schemas.openxmlformats.org/officeDocument/2006/relationships/slideLayout" Target="../slideLayouts/slideLayout32.xml"/><Relationship Id="rId41" Type="http://schemas.openxmlformats.org/officeDocument/2006/relationships/slideLayout" Target="../slideLayouts/slideLayout53.xml"/><Relationship Id="rId54" Type="http://schemas.openxmlformats.org/officeDocument/2006/relationships/slideLayout" Target="../slideLayouts/slideLayout66.xml"/><Relationship Id="rId62" Type="http://schemas.openxmlformats.org/officeDocument/2006/relationships/slideLayout" Target="../slideLayouts/slideLayout74.xml"/><Relationship Id="rId70" Type="http://schemas.openxmlformats.org/officeDocument/2006/relationships/slideLayout" Target="../slideLayouts/slideLayout82.xml"/><Relationship Id="rId75" Type="http://schemas.openxmlformats.org/officeDocument/2006/relationships/slideLayout" Target="../slideLayouts/slideLayout87.xml"/><Relationship Id="rId83" Type="http://schemas.openxmlformats.org/officeDocument/2006/relationships/slideLayout" Target="../slideLayouts/slideLayout95.xml"/><Relationship Id="rId88"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49" Type="http://schemas.openxmlformats.org/officeDocument/2006/relationships/slideLayout" Target="../slideLayouts/slideLayout61.xml"/><Relationship Id="rId57" Type="http://schemas.openxmlformats.org/officeDocument/2006/relationships/slideLayout" Target="../slideLayouts/slideLayout69.xml"/><Relationship Id="rId10" Type="http://schemas.openxmlformats.org/officeDocument/2006/relationships/slideLayout" Target="../slideLayouts/slideLayout22.xml"/><Relationship Id="rId31" Type="http://schemas.openxmlformats.org/officeDocument/2006/relationships/slideLayout" Target="../slideLayouts/slideLayout43.xml"/><Relationship Id="rId44" Type="http://schemas.openxmlformats.org/officeDocument/2006/relationships/slideLayout" Target="../slideLayouts/slideLayout56.xml"/><Relationship Id="rId52" Type="http://schemas.openxmlformats.org/officeDocument/2006/relationships/slideLayout" Target="../slideLayouts/slideLayout64.xml"/><Relationship Id="rId60" Type="http://schemas.openxmlformats.org/officeDocument/2006/relationships/slideLayout" Target="../slideLayouts/slideLayout72.xml"/><Relationship Id="rId65" Type="http://schemas.openxmlformats.org/officeDocument/2006/relationships/slideLayout" Target="../slideLayouts/slideLayout77.xml"/><Relationship Id="rId73" Type="http://schemas.openxmlformats.org/officeDocument/2006/relationships/slideLayout" Target="../slideLayouts/slideLayout85.xml"/><Relationship Id="rId78" Type="http://schemas.openxmlformats.org/officeDocument/2006/relationships/slideLayout" Target="../slideLayouts/slideLayout90.xml"/><Relationship Id="rId81" Type="http://schemas.openxmlformats.org/officeDocument/2006/relationships/slideLayout" Target="../slideLayouts/slideLayout93.xml"/><Relationship Id="rId86" Type="http://schemas.openxmlformats.org/officeDocument/2006/relationships/slideLayout" Target="../slideLayouts/slideLayout98.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9" Type="http://schemas.openxmlformats.org/officeDocument/2006/relationships/slideLayout" Target="../slideLayouts/slideLayout51.xml"/><Relationship Id="rId34" Type="http://schemas.openxmlformats.org/officeDocument/2006/relationships/slideLayout" Target="../slideLayouts/slideLayout46.xml"/><Relationship Id="rId50" Type="http://schemas.openxmlformats.org/officeDocument/2006/relationships/slideLayout" Target="../slideLayouts/slideLayout62.xml"/><Relationship Id="rId55" Type="http://schemas.openxmlformats.org/officeDocument/2006/relationships/slideLayout" Target="../slideLayouts/slideLayout67.xml"/><Relationship Id="rId76" Type="http://schemas.openxmlformats.org/officeDocument/2006/relationships/slideLayout" Target="../slideLayouts/slideLayout88.xml"/><Relationship Id="rId7" Type="http://schemas.openxmlformats.org/officeDocument/2006/relationships/slideLayout" Target="../slideLayouts/slideLayout19.xml"/><Relationship Id="rId71" Type="http://schemas.openxmlformats.org/officeDocument/2006/relationships/slideLayout" Target="../slideLayouts/slideLayout83.xml"/><Relationship Id="rId2" Type="http://schemas.openxmlformats.org/officeDocument/2006/relationships/slideLayout" Target="../slideLayouts/slideLayout14.xml"/><Relationship Id="rId29" Type="http://schemas.openxmlformats.org/officeDocument/2006/relationships/slideLayout" Target="../slideLayouts/slideLayout41.xml"/><Relationship Id="rId24" Type="http://schemas.openxmlformats.org/officeDocument/2006/relationships/slideLayout" Target="../slideLayouts/slideLayout36.xml"/><Relationship Id="rId40" Type="http://schemas.openxmlformats.org/officeDocument/2006/relationships/slideLayout" Target="../slideLayouts/slideLayout52.xml"/><Relationship Id="rId45" Type="http://schemas.openxmlformats.org/officeDocument/2006/relationships/slideLayout" Target="../slideLayouts/slideLayout57.xml"/><Relationship Id="rId66" Type="http://schemas.openxmlformats.org/officeDocument/2006/relationships/slideLayout" Target="../slideLayouts/slideLayout78.xml"/><Relationship Id="rId87" Type="http://schemas.openxmlformats.org/officeDocument/2006/relationships/slideLayout" Target="../slideLayouts/slideLayout99.xml"/><Relationship Id="rId61" Type="http://schemas.openxmlformats.org/officeDocument/2006/relationships/slideLayout" Target="../slideLayouts/slideLayout73.xml"/><Relationship Id="rId82" Type="http://schemas.openxmlformats.org/officeDocument/2006/relationships/slideLayout" Target="../slideLayouts/slideLayout9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slideLayout" Target="../slideLayouts/slideLayout117.xml"/><Relationship Id="rId26" Type="http://schemas.openxmlformats.org/officeDocument/2006/relationships/theme" Target="../theme/theme3.xml"/><Relationship Id="rId3" Type="http://schemas.openxmlformats.org/officeDocument/2006/relationships/slideLayout" Target="../slideLayouts/slideLayout102.xml"/><Relationship Id="rId21" Type="http://schemas.openxmlformats.org/officeDocument/2006/relationships/slideLayout" Target="../slideLayouts/slideLayout120.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5" Type="http://schemas.openxmlformats.org/officeDocument/2006/relationships/slideLayout" Target="../slideLayouts/slideLayout124.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20" Type="http://schemas.openxmlformats.org/officeDocument/2006/relationships/slideLayout" Target="../slideLayouts/slideLayout119.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24" Type="http://schemas.openxmlformats.org/officeDocument/2006/relationships/slideLayout" Target="../slideLayouts/slideLayout123.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23" Type="http://schemas.openxmlformats.org/officeDocument/2006/relationships/slideLayout" Target="../slideLayouts/slideLayout122.xml"/><Relationship Id="rId10" Type="http://schemas.openxmlformats.org/officeDocument/2006/relationships/slideLayout" Target="../slideLayouts/slideLayout109.xml"/><Relationship Id="rId19" Type="http://schemas.openxmlformats.org/officeDocument/2006/relationships/slideLayout" Target="../slideLayouts/slideLayout118.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 Id="rId22" Type="http://schemas.openxmlformats.org/officeDocument/2006/relationships/slideLayout" Target="../slideLayouts/slideLayout1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332185" y="324001"/>
            <a:ext cx="84795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6" name="Google Shape;56;p14"/>
          <p:cNvSpPr txBox="1">
            <a:spLocks noGrp="1"/>
          </p:cNvSpPr>
          <p:nvPr>
            <p:ph type="body" idx="1"/>
          </p:nvPr>
        </p:nvSpPr>
        <p:spPr>
          <a:xfrm>
            <a:off x="332185" y="1577579"/>
            <a:ext cx="84795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7" name="Google Shape;57;p14"/>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600" b="0" i="0" u="none" strike="noStrike" cap="none">
                <a:solidFill>
                  <a:schemeClr val="dk1"/>
                </a:solidFill>
                <a:latin typeface="Arial"/>
                <a:ea typeface="Arial"/>
                <a:cs typeface="Arial"/>
                <a:sym typeface="Arial"/>
              </a:defRPr>
            </a:lvl1pPr>
            <a:lvl2pPr marL="0" marR="0" lvl="1" indent="0" algn="r" rtl="0">
              <a:spcBef>
                <a:spcPts val="0"/>
              </a:spcBef>
              <a:buNone/>
              <a:defRPr sz="600" b="0" i="0" u="none" strike="noStrike" cap="none">
                <a:solidFill>
                  <a:schemeClr val="dk1"/>
                </a:solidFill>
                <a:latin typeface="Arial"/>
                <a:ea typeface="Arial"/>
                <a:cs typeface="Arial"/>
                <a:sym typeface="Arial"/>
              </a:defRPr>
            </a:lvl2pPr>
            <a:lvl3pPr marL="0" marR="0" lvl="2" indent="0" algn="r" rtl="0">
              <a:spcBef>
                <a:spcPts val="0"/>
              </a:spcBef>
              <a:buNone/>
              <a:defRPr sz="600" b="0" i="0" u="none" strike="noStrike" cap="none">
                <a:solidFill>
                  <a:schemeClr val="dk1"/>
                </a:solidFill>
                <a:latin typeface="Arial"/>
                <a:ea typeface="Arial"/>
                <a:cs typeface="Arial"/>
                <a:sym typeface="Arial"/>
              </a:defRPr>
            </a:lvl3pPr>
            <a:lvl4pPr marL="0" marR="0" lvl="3" indent="0" algn="r" rtl="0">
              <a:spcBef>
                <a:spcPts val="0"/>
              </a:spcBef>
              <a:buNone/>
              <a:defRPr sz="600" b="0" i="0" u="none" strike="noStrike" cap="none">
                <a:solidFill>
                  <a:schemeClr val="dk1"/>
                </a:solidFill>
                <a:latin typeface="Arial"/>
                <a:ea typeface="Arial"/>
                <a:cs typeface="Arial"/>
                <a:sym typeface="Arial"/>
              </a:defRPr>
            </a:lvl4pPr>
            <a:lvl5pPr marL="0" marR="0" lvl="4" indent="0" algn="r" rtl="0">
              <a:spcBef>
                <a:spcPts val="0"/>
              </a:spcBef>
              <a:buNone/>
              <a:defRPr sz="600" b="0" i="0" u="none" strike="noStrike" cap="none">
                <a:solidFill>
                  <a:schemeClr val="dk1"/>
                </a:solidFill>
                <a:latin typeface="Arial"/>
                <a:ea typeface="Arial"/>
                <a:cs typeface="Arial"/>
                <a:sym typeface="Arial"/>
              </a:defRPr>
            </a:lvl5pPr>
            <a:lvl6pPr marL="0" marR="0" lvl="5" indent="0" algn="r" rtl="0">
              <a:spcBef>
                <a:spcPts val="0"/>
              </a:spcBef>
              <a:buNone/>
              <a:defRPr sz="600" b="0" i="0" u="none" strike="noStrike" cap="none">
                <a:solidFill>
                  <a:schemeClr val="dk1"/>
                </a:solidFill>
                <a:latin typeface="Arial"/>
                <a:ea typeface="Arial"/>
                <a:cs typeface="Arial"/>
                <a:sym typeface="Arial"/>
              </a:defRPr>
            </a:lvl6pPr>
            <a:lvl7pPr marL="0" marR="0" lvl="6" indent="0" algn="r" rtl="0">
              <a:spcBef>
                <a:spcPts val="0"/>
              </a:spcBef>
              <a:buNone/>
              <a:defRPr sz="600" b="0" i="0" u="none" strike="noStrike" cap="none">
                <a:solidFill>
                  <a:schemeClr val="dk1"/>
                </a:solidFill>
                <a:latin typeface="Arial"/>
                <a:ea typeface="Arial"/>
                <a:cs typeface="Arial"/>
                <a:sym typeface="Arial"/>
              </a:defRPr>
            </a:lvl7pPr>
            <a:lvl8pPr marL="0" marR="0" lvl="7" indent="0" algn="r" rtl="0">
              <a:spcBef>
                <a:spcPts val="0"/>
              </a:spcBef>
              <a:buNone/>
              <a:defRPr sz="600" b="0" i="0" u="none" strike="noStrike" cap="none">
                <a:solidFill>
                  <a:schemeClr val="dk1"/>
                </a:solidFill>
                <a:latin typeface="Arial"/>
                <a:ea typeface="Arial"/>
                <a:cs typeface="Arial"/>
                <a:sym typeface="Arial"/>
              </a:defRPr>
            </a:lvl8pPr>
            <a:lvl9pPr marL="0" marR="0" lvl="8" indent="0" algn="r" rtl="0">
              <a:spcBef>
                <a:spcPts val="0"/>
              </a:spcBef>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 id="2147483692" r:id="rId33"/>
    <p:sldLayoutId id="2147483693" r:id="rId34"/>
    <p:sldLayoutId id="2147483694" r:id="rId35"/>
    <p:sldLayoutId id="2147483695" r:id="rId36"/>
    <p:sldLayoutId id="2147483696" r:id="rId37"/>
    <p:sldLayoutId id="2147483697" r:id="rId38"/>
    <p:sldLayoutId id="2147483698" r:id="rId39"/>
    <p:sldLayoutId id="2147483699" r:id="rId40"/>
    <p:sldLayoutId id="2147483700" r:id="rId41"/>
    <p:sldLayoutId id="2147483701" r:id="rId42"/>
    <p:sldLayoutId id="2147483702" r:id="rId43"/>
    <p:sldLayoutId id="2147483703" r:id="rId44"/>
    <p:sldLayoutId id="2147483704" r:id="rId45"/>
    <p:sldLayoutId id="2147483705" r:id="rId46"/>
    <p:sldLayoutId id="2147483706" r:id="rId47"/>
    <p:sldLayoutId id="2147483707" r:id="rId48"/>
    <p:sldLayoutId id="2147483708" r:id="rId49"/>
    <p:sldLayoutId id="2147483709" r:id="rId50"/>
    <p:sldLayoutId id="2147483710"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8" r:id="rId77"/>
    <p:sldLayoutId id="2147483739" r:id="rId78"/>
    <p:sldLayoutId id="2147483740" r:id="rId79"/>
    <p:sldLayoutId id="2147483741" r:id="rId80"/>
    <p:sldLayoutId id="2147483742" r:id="rId81"/>
    <p:sldLayoutId id="2147483743" r:id="rId82"/>
    <p:sldLayoutId id="2147483744" r:id="rId83"/>
    <p:sldLayoutId id="2147483745" r:id="rId84"/>
    <p:sldLayoutId id="2147483746" r:id="rId85"/>
    <p:sldLayoutId id="2147483747" r:id="rId86"/>
    <p:sldLayoutId id="2147483748" r:id="rId8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F26B43"/>
          </p15:clr>
        </p15:guide>
        <p15:guide id="2" pos="209">
          <p15:clr>
            <a:srgbClr val="F26B43"/>
          </p15:clr>
        </p15:guide>
        <p15:guide id="3" pos="5551">
          <p15:clr>
            <a:srgbClr val="F26B43"/>
          </p15:clr>
        </p15:guide>
        <p15:guide id="4" pos="2965">
          <p15:clr>
            <a:srgbClr val="F26B43"/>
          </p15:clr>
        </p15:guide>
        <p15:guide id="5" pos="2795">
          <p15:clr>
            <a:srgbClr val="F26B43"/>
          </p15:clr>
        </p15:guide>
        <p15:guide id="6" orient="horz" pos="2916">
          <p15:clr>
            <a:srgbClr val="F26B43"/>
          </p15:clr>
        </p15:guide>
        <p15:guide id="7" pos="2045">
          <p15:clr>
            <a:srgbClr val="F26B43"/>
          </p15:clr>
        </p15:guide>
        <p15:guide id="8" pos="1877">
          <p15:clr>
            <a:srgbClr val="F26B43"/>
          </p15:clr>
        </p15:guide>
        <p15:guide id="9" pos="3714">
          <p15:clr>
            <a:srgbClr val="F26B43"/>
          </p15:clr>
        </p15:guide>
        <p15:guide id="10" pos="3883">
          <p15:clr>
            <a:srgbClr val="F26B43"/>
          </p15:clr>
        </p15:guide>
        <p15:guide id="11" orient="horz" pos="1620">
          <p15:clr>
            <a:srgbClr val="F26B43"/>
          </p15:clr>
        </p15:guide>
        <p15:guide id="12" orient="horz" pos="994">
          <p15:clr>
            <a:srgbClr val="F26B43"/>
          </p15:clr>
        </p15:guide>
        <p15:guide id="13" orient="horz" pos="859">
          <p15:clr>
            <a:srgbClr val="F26B43"/>
          </p15:clr>
        </p15:guide>
        <p15:guide id="14" orient="horz" pos="20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9"/>
        <p:cNvGrpSpPr/>
        <p:nvPr/>
      </p:nvGrpSpPr>
      <p:grpSpPr>
        <a:xfrm>
          <a:off x="0" y="0"/>
          <a:ext cx="0" cy="0"/>
          <a:chOff x="0" y="0"/>
          <a:chExt cx="0" cy="0"/>
        </a:xfrm>
      </p:grpSpPr>
      <p:sp>
        <p:nvSpPr>
          <p:cNvPr id="1250" name="Google Shape;1250;p227"/>
          <p:cNvSpPr txBox="1">
            <a:spLocks noGrp="1"/>
          </p:cNvSpPr>
          <p:nvPr>
            <p:ph type="title"/>
          </p:nvPr>
        </p:nvSpPr>
        <p:spPr>
          <a:xfrm>
            <a:off x="332185" y="324001"/>
            <a:ext cx="84795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Helvetica Neue"/>
              <a:buNone/>
              <a:defRPr sz="2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51" name="Google Shape;1251;p227"/>
          <p:cNvSpPr txBox="1">
            <a:spLocks noGrp="1"/>
          </p:cNvSpPr>
          <p:nvPr>
            <p:ph type="body" idx="1"/>
          </p:nvPr>
        </p:nvSpPr>
        <p:spPr>
          <a:xfrm>
            <a:off x="332185" y="1577579"/>
            <a:ext cx="84795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1pPr>
            <a:lvl2pPr marL="914400" marR="0" lvl="1" indent="-304800" algn="l" rtl="0">
              <a:lnSpc>
                <a:spcPct val="100000"/>
              </a:lnSpc>
              <a:spcBef>
                <a:spcPts val="500"/>
              </a:spcBef>
              <a:spcAft>
                <a:spcPts val="0"/>
              </a:spcAft>
              <a:buClr>
                <a:schemeClr val="dk1"/>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2pPr>
            <a:lvl3pPr marL="1371600" marR="0" lvl="2" indent="-304800" algn="l" rtl="0">
              <a:lnSpc>
                <a:spcPct val="100000"/>
              </a:lnSpc>
              <a:spcBef>
                <a:spcPts val="500"/>
              </a:spcBef>
              <a:spcAft>
                <a:spcPts val="0"/>
              </a:spcAft>
              <a:buClr>
                <a:schemeClr val="dk1"/>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3pPr>
            <a:lvl4pPr marL="1828800" marR="0" lvl="3" indent="-304800" algn="l" rtl="0">
              <a:lnSpc>
                <a:spcPct val="100000"/>
              </a:lnSpc>
              <a:spcBef>
                <a:spcPts val="500"/>
              </a:spcBef>
              <a:spcAft>
                <a:spcPts val="0"/>
              </a:spcAft>
              <a:buClr>
                <a:schemeClr val="dk1"/>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4pPr>
            <a:lvl5pPr marL="2286000" marR="0" lvl="4" indent="-304800" algn="l" rtl="0">
              <a:lnSpc>
                <a:spcPct val="100000"/>
              </a:lnSpc>
              <a:spcBef>
                <a:spcPts val="500"/>
              </a:spcBef>
              <a:spcAft>
                <a:spcPts val="0"/>
              </a:spcAft>
              <a:buClr>
                <a:schemeClr val="dk1"/>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5pPr>
            <a:lvl6pPr marL="2743200" marR="0" lvl="5" indent="-304800" algn="l" rtl="0">
              <a:lnSpc>
                <a:spcPct val="100000"/>
              </a:lnSpc>
              <a:spcBef>
                <a:spcPts val="500"/>
              </a:spcBef>
              <a:spcAft>
                <a:spcPts val="0"/>
              </a:spcAft>
              <a:buClr>
                <a:schemeClr val="dk1"/>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6pPr>
            <a:lvl7pPr marL="3200400" marR="0" lvl="6" indent="-304800" algn="l" rtl="0">
              <a:lnSpc>
                <a:spcPct val="100000"/>
              </a:lnSpc>
              <a:spcBef>
                <a:spcPts val="500"/>
              </a:spcBef>
              <a:spcAft>
                <a:spcPts val="0"/>
              </a:spcAft>
              <a:buClr>
                <a:schemeClr val="dk1"/>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7pPr>
            <a:lvl8pPr marL="3657600" marR="0" lvl="7" indent="-304800" algn="l" rtl="0">
              <a:lnSpc>
                <a:spcPct val="100000"/>
              </a:lnSpc>
              <a:spcBef>
                <a:spcPts val="500"/>
              </a:spcBef>
              <a:spcAft>
                <a:spcPts val="0"/>
              </a:spcAft>
              <a:buClr>
                <a:schemeClr val="dk1"/>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8pPr>
            <a:lvl9pPr marL="4114800" marR="0" lvl="8" indent="-304800" algn="l" rtl="0">
              <a:lnSpc>
                <a:spcPct val="100000"/>
              </a:lnSpc>
              <a:spcBef>
                <a:spcPts val="500"/>
              </a:spcBef>
              <a:spcAft>
                <a:spcPts val="500"/>
              </a:spcAft>
              <a:buClr>
                <a:schemeClr val="dk1"/>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9pPr>
          </a:lstStyle>
          <a:p>
            <a:endParaRPr/>
          </a:p>
        </p:txBody>
      </p:sp>
      <p:sp>
        <p:nvSpPr>
          <p:cNvPr id="1252" name="Google Shape;1252;p227"/>
          <p:cNvSpPr txBox="1">
            <a:spLocks noGrp="1"/>
          </p:cNvSpPr>
          <p:nvPr>
            <p:ph type="sldNum" idx="12"/>
          </p:nvPr>
        </p:nvSpPr>
        <p:spPr>
          <a:xfrm>
            <a:off x="6163867" y="4847030"/>
            <a:ext cx="2648100" cy="1029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600"/>
              <a:buFont typeface="Arial"/>
              <a:buNone/>
              <a:defRPr sz="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r>
              <a:rPr lang="en"/>
              <a:t>Slide </a:t>
            </a:r>
            <a:fld id="{00000000-1234-1234-1234-123412341234}" type="slidenum">
              <a:rPr lang="en" b="1"/>
              <a:t>‹#›</a:t>
            </a:fld>
            <a:endParaRPr b="1"/>
          </a:p>
        </p:txBody>
      </p:sp>
      <p:sp>
        <p:nvSpPr>
          <p:cNvPr id="1253" name="Google Shape;1253;p227"/>
          <p:cNvSpPr txBox="1">
            <a:spLocks noGrp="1"/>
          </p:cNvSpPr>
          <p:nvPr>
            <p:ph type="sldNum" idx="2"/>
          </p:nvPr>
        </p:nvSpPr>
        <p:spPr>
          <a:xfrm>
            <a:off x="332197" y="4847030"/>
            <a:ext cx="2648100" cy="1029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0000"/>
              </a:buClr>
              <a:buSzPts val="600"/>
              <a:buFont typeface="Arial"/>
              <a:buNone/>
              <a:defRPr sz="600" b="1" i="0" u="none" strike="noStrike" cap="none">
                <a:solidFill>
                  <a:schemeClr val="dk1"/>
                </a:solidFill>
                <a:latin typeface="Helvetica Neue"/>
                <a:ea typeface="Helvetica Neue"/>
                <a:cs typeface="Helvetica Neue"/>
                <a:sym typeface="Helvetica Neue"/>
              </a:defRPr>
            </a:lvl9pPr>
          </a:lstStyle>
          <a:p>
            <a:pPr marL="0" lvl="0" indent="0" algn="l" rtl="0">
              <a:spcBef>
                <a:spcPts val="0"/>
              </a:spcBef>
              <a:spcAft>
                <a:spcPts val="0"/>
              </a:spcAft>
              <a:buNone/>
            </a:pPr>
            <a:r>
              <a:rPr lang="en"/>
              <a:t>PwC</a:t>
            </a:r>
            <a:r>
              <a:rPr lang="en" b="0"/>
              <a:t> | Modern Luxury</a:t>
            </a:r>
            <a:endParaRPr b="0"/>
          </a:p>
        </p:txBody>
      </p:sp>
    </p:spTree>
  </p:cSld>
  <p:clrMap bg1="lt1" tx1="dk1" bg2="dk2" tx2="lt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 id="2147483886" r:id="rId15"/>
    <p:sldLayoutId id="2147483887" r:id="rId16"/>
    <p:sldLayoutId id="2147483888" r:id="rId17"/>
    <p:sldLayoutId id="2147483889" r:id="rId18"/>
    <p:sldLayoutId id="2147483890" r:id="rId19"/>
    <p:sldLayoutId id="2147483891" r:id="rId20"/>
    <p:sldLayoutId id="2147483892" r:id="rId21"/>
    <p:sldLayoutId id="2147483893" r:id="rId22"/>
    <p:sldLayoutId id="2147483894" r:id="rId23"/>
    <p:sldLayoutId id="2147483895" r:id="rId24"/>
    <p:sldLayoutId id="2147483896"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F26B43"/>
          </p15:clr>
        </p15:guide>
        <p15:guide id="2" pos="209">
          <p15:clr>
            <a:srgbClr val="F26B43"/>
          </p15:clr>
        </p15:guide>
        <p15:guide id="3" pos="5551">
          <p15:clr>
            <a:srgbClr val="F26B43"/>
          </p15:clr>
        </p15:guide>
        <p15:guide id="4" pos="2965">
          <p15:clr>
            <a:srgbClr val="F26B43"/>
          </p15:clr>
        </p15:guide>
        <p15:guide id="5" pos="2795">
          <p15:clr>
            <a:srgbClr val="F26B43"/>
          </p15:clr>
        </p15:guide>
        <p15:guide id="6" orient="horz" pos="2993">
          <p15:clr>
            <a:srgbClr val="F26B43"/>
          </p15:clr>
        </p15:guide>
        <p15:guide id="7" pos="2045">
          <p15:clr>
            <a:srgbClr val="F26B43"/>
          </p15:clr>
        </p15:guide>
        <p15:guide id="8" pos="1877">
          <p15:clr>
            <a:srgbClr val="F26B43"/>
          </p15:clr>
        </p15:guide>
        <p15:guide id="9" pos="3714">
          <p15:clr>
            <a:srgbClr val="F26B43"/>
          </p15:clr>
        </p15:guide>
        <p15:guide id="10" pos="3883">
          <p15:clr>
            <a:srgbClr val="F26B43"/>
          </p15:clr>
        </p15:guide>
        <p15:guide id="11" orient="horz" pos="1620">
          <p15:clr>
            <a:srgbClr val="F26B43"/>
          </p15:clr>
        </p15:guide>
        <p15:guide id="12" orient="horz" pos="994">
          <p15:clr>
            <a:srgbClr val="F26B43"/>
          </p15:clr>
        </p15:guide>
        <p15:guide id="13" orient="horz" pos="859">
          <p15:clr>
            <a:srgbClr val="F26B43"/>
          </p15:clr>
        </p15:guide>
        <p15:guide id="14" orient="horz" pos="203">
          <p15:clr>
            <a:srgbClr val="F26B43"/>
          </p15:clr>
        </p15:guide>
        <p15:guide id="15" orient="horz" pos="288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xml"/><Relationship Id="rId1" Type="http://schemas.openxmlformats.org/officeDocument/2006/relationships/slideLayout" Target="../slideLayouts/slideLayout11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8.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98.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98.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98.xml"/><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9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2.xml"/></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2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400"/>
        <p:cNvGrpSpPr/>
        <p:nvPr/>
      </p:nvGrpSpPr>
      <p:grpSpPr>
        <a:xfrm>
          <a:off x="0" y="0"/>
          <a:ext cx="0" cy="0"/>
          <a:chOff x="0" y="0"/>
          <a:chExt cx="0" cy="0"/>
        </a:xfrm>
      </p:grpSpPr>
      <p:pic>
        <p:nvPicPr>
          <p:cNvPr id="1401" name="Google Shape;1401;p254"/>
          <p:cNvPicPr preferRelativeResize="0"/>
          <p:nvPr/>
        </p:nvPicPr>
        <p:blipFill rotWithShape="1">
          <a:blip r:embed="rId3">
            <a:alphaModFix/>
          </a:blip>
          <a:srcRect l="26284" r="20368"/>
          <a:stretch/>
        </p:blipFill>
        <p:spPr>
          <a:xfrm flipH="1">
            <a:off x="5030012" y="0"/>
            <a:ext cx="4113997" cy="5143502"/>
          </a:xfrm>
          <a:prstGeom prst="rect">
            <a:avLst/>
          </a:prstGeom>
          <a:noFill/>
          <a:ln>
            <a:noFill/>
          </a:ln>
        </p:spPr>
      </p:pic>
      <p:pic>
        <p:nvPicPr>
          <p:cNvPr id="1402" name="Google Shape;1402;p254"/>
          <p:cNvPicPr preferRelativeResize="0"/>
          <p:nvPr/>
        </p:nvPicPr>
        <p:blipFill rotWithShape="1">
          <a:blip r:embed="rId4">
            <a:alphaModFix/>
          </a:blip>
          <a:srcRect l="20747" t="118" r="26913" b="1456"/>
          <a:stretch/>
        </p:blipFill>
        <p:spPr>
          <a:xfrm>
            <a:off x="5030000" y="0"/>
            <a:ext cx="4114000" cy="5143499"/>
          </a:xfrm>
          <a:prstGeom prst="rect">
            <a:avLst/>
          </a:prstGeom>
          <a:noFill/>
          <a:ln>
            <a:noFill/>
          </a:ln>
        </p:spPr>
      </p:pic>
      <p:pic>
        <p:nvPicPr>
          <p:cNvPr id="1403" name="Google Shape;1403;p254"/>
          <p:cNvPicPr preferRelativeResize="0"/>
          <p:nvPr/>
        </p:nvPicPr>
        <p:blipFill rotWithShape="1">
          <a:blip r:embed="rId5">
            <a:alphaModFix/>
          </a:blip>
          <a:srcRect r="34691"/>
          <a:stretch/>
        </p:blipFill>
        <p:spPr>
          <a:xfrm>
            <a:off x="451835" y="0"/>
            <a:ext cx="5597737" cy="5143500"/>
          </a:xfrm>
          <a:prstGeom prst="rect">
            <a:avLst/>
          </a:prstGeom>
          <a:noFill/>
          <a:ln>
            <a:noFill/>
          </a:ln>
        </p:spPr>
      </p:pic>
      <p:pic>
        <p:nvPicPr>
          <p:cNvPr id="1404" name="Google Shape;1404;p254"/>
          <p:cNvPicPr preferRelativeResize="0"/>
          <p:nvPr/>
        </p:nvPicPr>
        <p:blipFill rotWithShape="1">
          <a:blip r:embed="rId5">
            <a:alphaModFix/>
          </a:blip>
          <a:srcRect r="84664"/>
          <a:stretch/>
        </p:blipFill>
        <p:spPr>
          <a:xfrm>
            <a:off x="0" y="0"/>
            <a:ext cx="1314452" cy="5143500"/>
          </a:xfrm>
          <a:prstGeom prst="rect">
            <a:avLst/>
          </a:prstGeom>
          <a:noFill/>
          <a:ln>
            <a:noFill/>
          </a:ln>
        </p:spPr>
      </p:pic>
      <p:pic>
        <p:nvPicPr>
          <p:cNvPr id="1405" name="Google Shape;1405;p254"/>
          <p:cNvPicPr preferRelativeResize="0"/>
          <p:nvPr/>
        </p:nvPicPr>
        <p:blipFill rotWithShape="1">
          <a:blip r:embed="rId6">
            <a:alphaModFix/>
          </a:blip>
          <a:srcRect/>
          <a:stretch/>
        </p:blipFill>
        <p:spPr>
          <a:xfrm>
            <a:off x="138854" y="3868233"/>
            <a:ext cx="1227583" cy="1013388"/>
          </a:xfrm>
          <a:prstGeom prst="rect">
            <a:avLst/>
          </a:prstGeom>
          <a:noFill/>
          <a:ln>
            <a:noFill/>
          </a:ln>
        </p:spPr>
      </p:pic>
      <p:sp>
        <p:nvSpPr>
          <p:cNvPr id="1406" name="Google Shape;1406;p254"/>
          <p:cNvSpPr txBox="1">
            <a:spLocks noGrp="1"/>
          </p:cNvSpPr>
          <p:nvPr>
            <p:ph type="subTitle" idx="1"/>
          </p:nvPr>
        </p:nvSpPr>
        <p:spPr>
          <a:xfrm>
            <a:off x="332200" y="2514550"/>
            <a:ext cx="2966400" cy="1503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dk1"/>
              </a:buClr>
              <a:buSzPts val="1200"/>
              <a:buNone/>
            </a:pPr>
            <a:r>
              <a:rPr lang="en" sz="2000" b="0">
                <a:solidFill>
                  <a:schemeClr val="lt1"/>
                </a:solidFill>
                <a:latin typeface="Helvetica Neue Light"/>
                <a:ea typeface="Helvetica Neue Light"/>
                <a:cs typeface="Helvetica Neue Light"/>
                <a:sym typeface="Helvetica Neue Light"/>
              </a:rPr>
              <a:t>What it takes for Luxury Marketers to thrive </a:t>
            </a:r>
            <a:endParaRPr sz="2000" b="0">
              <a:solidFill>
                <a:schemeClr val="lt1"/>
              </a:solidFill>
              <a:latin typeface="Helvetica Neue Light"/>
              <a:ea typeface="Helvetica Neue Light"/>
              <a:cs typeface="Helvetica Neue Light"/>
              <a:sym typeface="Helvetica Neue Light"/>
            </a:endParaRPr>
          </a:p>
          <a:p>
            <a:pPr marL="0" lvl="0" indent="0" algn="l" rtl="0">
              <a:lnSpc>
                <a:spcPct val="100000"/>
              </a:lnSpc>
              <a:spcBef>
                <a:spcPts val="0"/>
              </a:spcBef>
              <a:spcAft>
                <a:spcPts val="0"/>
              </a:spcAft>
              <a:buClr>
                <a:schemeClr val="dk1"/>
              </a:buClr>
              <a:buSzPts val="1200"/>
              <a:buNone/>
            </a:pPr>
            <a:endParaRPr sz="2000" b="0">
              <a:solidFill>
                <a:schemeClr val="lt1"/>
              </a:solidFill>
              <a:latin typeface="Helvetica Neue Light"/>
              <a:ea typeface="Helvetica Neue Light"/>
              <a:cs typeface="Helvetica Neue Light"/>
              <a:sym typeface="Helvetica Neue Light"/>
            </a:endParaRPr>
          </a:p>
          <a:p>
            <a:pPr marL="0" lvl="0" indent="0" algn="l" rtl="0">
              <a:lnSpc>
                <a:spcPct val="100000"/>
              </a:lnSpc>
              <a:spcBef>
                <a:spcPts val="0"/>
              </a:spcBef>
              <a:spcAft>
                <a:spcPts val="0"/>
              </a:spcAft>
              <a:buClr>
                <a:schemeClr val="dk1"/>
              </a:buClr>
              <a:buSzPts val="1200"/>
              <a:buNone/>
            </a:pPr>
            <a:r>
              <a:rPr lang="en" sz="2000" b="0">
                <a:solidFill>
                  <a:schemeClr val="lt1"/>
                </a:solidFill>
                <a:latin typeface="Helvetica Neue Light"/>
                <a:ea typeface="Helvetica Neue Light"/>
                <a:cs typeface="Helvetica Neue Light"/>
                <a:sym typeface="Helvetica Neue Light"/>
              </a:rPr>
              <a:t>2024</a:t>
            </a:r>
            <a:endParaRPr sz="2000" b="0">
              <a:solidFill>
                <a:schemeClr val="lt1"/>
              </a:solidFill>
              <a:latin typeface="Helvetica Neue Light"/>
              <a:ea typeface="Helvetica Neue Light"/>
              <a:cs typeface="Helvetica Neue Light"/>
              <a:sym typeface="Helvetica Neue Light"/>
            </a:endParaRPr>
          </a:p>
          <a:p>
            <a:pPr marL="0" lvl="0" indent="0" algn="l" rtl="0">
              <a:lnSpc>
                <a:spcPct val="100000"/>
              </a:lnSpc>
              <a:spcBef>
                <a:spcPts val="0"/>
              </a:spcBef>
              <a:spcAft>
                <a:spcPts val="0"/>
              </a:spcAft>
              <a:buClr>
                <a:schemeClr val="dk1"/>
              </a:buClr>
              <a:buSzPts val="1200"/>
              <a:buNone/>
            </a:pPr>
            <a:endParaRPr sz="2000" b="0">
              <a:solidFill>
                <a:schemeClr val="lt1"/>
              </a:solidFill>
              <a:latin typeface="Helvetica Neue Light"/>
              <a:ea typeface="Helvetica Neue Light"/>
              <a:cs typeface="Helvetica Neue Light"/>
              <a:sym typeface="Helvetica Neue Light"/>
            </a:endParaRPr>
          </a:p>
        </p:txBody>
      </p:sp>
      <p:sp>
        <p:nvSpPr>
          <p:cNvPr id="1407" name="Google Shape;1407;p254"/>
          <p:cNvSpPr txBox="1">
            <a:spLocks noGrp="1"/>
          </p:cNvSpPr>
          <p:nvPr>
            <p:ph type="ctrTitle"/>
          </p:nvPr>
        </p:nvSpPr>
        <p:spPr>
          <a:xfrm>
            <a:off x="332200" y="960450"/>
            <a:ext cx="4239900" cy="1710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500"/>
              </a:spcBef>
              <a:spcAft>
                <a:spcPts val="500"/>
              </a:spcAft>
              <a:buClr>
                <a:schemeClr val="dk1"/>
              </a:buClr>
              <a:buSzPts val="3900"/>
              <a:buNone/>
            </a:pPr>
            <a:r>
              <a:rPr lang="en" sz="4200" b="1">
                <a:solidFill>
                  <a:schemeClr val="lt1"/>
                </a:solidFill>
                <a:latin typeface="Helvetica Neue"/>
                <a:ea typeface="Helvetica Neue"/>
                <a:cs typeface="Helvetica Neue"/>
                <a:sym typeface="Helvetica Neue"/>
              </a:rPr>
              <a:t>Modern Luxury </a:t>
            </a:r>
            <a:endParaRPr sz="4200" b="1">
              <a:solidFill>
                <a:schemeClr val="lt1"/>
              </a:solidFill>
              <a:latin typeface="Helvetica Neue"/>
              <a:ea typeface="Helvetica Neue"/>
              <a:cs typeface="Helvetica Neue"/>
              <a:sym typeface="Helvetica Neue"/>
            </a:endParaRPr>
          </a:p>
        </p:txBody>
      </p:sp>
      <p:sp>
        <p:nvSpPr>
          <p:cNvPr id="1408" name="Google Shape;1408;p254"/>
          <p:cNvSpPr/>
          <p:nvPr/>
        </p:nvSpPr>
        <p:spPr>
          <a:xfrm rot="-5400000">
            <a:off x="358225" y="886797"/>
            <a:ext cx="267600" cy="2676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1"/>
        <p:cNvGrpSpPr/>
        <p:nvPr/>
      </p:nvGrpSpPr>
      <p:grpSpPr>
        <a:xfrm>
          <a:off x="0" y="0"/>
          <a:ext cx="0" cy="0"/>
          <a:chOff x="0" y="0"/>
          <a:chExt cx="0" cy="0"/>
        </a:xfrm>
      </p:grpSpPr>
      <p:sp>
        <p:nvSpPr>
          <p:cNvPr id="1512" name="Google Shape;1512;p263"/>
          <p:cNvSpPr/>
          <p:nvPr/>
        </p:nvSpPr>
        <p:spPr>
          <a:xfrm>
            <a:off x="0" y="50"/>
            <a:ext cx="4396500" cy="5143500"/>
          </a:xfrm>
          <a:prstGeom prst="rect">
            <a:avLst/>
          </a:prstGeom>
          <a:solidFill>
            <a:srgbClr val="F3F3F3"/>
          </a:solidFill>
          <a:ln>
            <a:noFill/>
          </a:ln>
        </p:spPr>
        <p:txBody>
          <a:bodyPr spcFirstLastPara="1" wrap="square" lIns="228600" tIns="91425" rIns="91425" bIns="91425" anchor="ctr" anchorCtr="0">
            <a:noAutofit/>
          </a:bodyPr>
          <a:lstStyle/>
          <a:p>
            <a:pPr marL="0" lvl="0" indent="0" algn="l" rtl="0">
              <a:spcBef>
                <a:spcPts val="0"/>
              </a:spcBef>
              <a:spcAft>
                <a:spcPts val="0"/>
              </a:spcAft>
              <a:buNone/>
            </a:pPr>
            <a:endParaRPr sz="1200">
              <a:solidFill>
                <a:schemeClr val="lt1"/>
              </a:solidFill>
              <a:latin typeface="Helvetica Neue Light"/>
              <a:ea typeface="Helvetica Neue Light"/>
              <a:cs typeface="Helvetica Neue Light"/>
              <a:sym typeface="Helvetica Neue Light"/>
            </a:endParaRPr>
          </a:p>
        </p:txBody>
      </p:sp>
      <p:sp>
        <p:nvSpPr>
          <p:cNvPr id="1513" name="Google Shape;1513;p263"/>
          <p:cNvSpPr/>
          <p:nvPr/>
        </p:nvSpPr>
        <p:spPr>
          <a:xfrm>
            <a:off x="4674175" y="4762400"/>
            <a:ext cx="4396500" cy="309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800">
                <a:solidFill>
                  <a:schemeClr val="dk2"/>
                </a:solidFill>
                <a:latin typeface="Helvetica Neue"/>
                <a:ea typeface="Helvetica Neue"/>
                <a:cs typeface="Helvetica Neue"/>
                <a:sym typeface="Helvetica Neue"/>
              </a:rPr>
              <a:t>Sources: PwC Consumer Intelligence Series: Future of Customer Experience </a:t>
            </a:r>
            <a:endParaRPr sz="800">
              <a:solidFill>
                <a:schemeClr val="dk2"/>
              </a:solidFill>
              <a:latin typeface="Helvetica Neue"/>
              <a:ea typeface="Helvetica Neue"/>
              <a:cs typeface="Helvetica Neue"/>
              <a:sym typeface="Helvetica Neue"/>
            </a:endParaRPr>
          </a:p>
        </p:txBody>
      </p:sp>
      <p:sp>
        <p:nvSpPr>
          <p:cNvPr id="1514" name="Google Shape;1514;p263"/>
          <p:cNvSpPr/>
          <p:nvPr/>
        </p:nvSpPr>
        <p:spPr>
          <a:xfrm>
            <a:off x="4572000" y="387900"/>
            <a:ext cx="4396500" cy="4439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500">
                <a:solidFill>
                  <a:schemeClr val="dk1"/>
                </a:solidFill>
                <a:latin typeface="Helvetica Neue Light"/>
                <a:ea typeface="Helvetica Neue Light"/>
                <a:cs typeface="Helvetica Neue Light"/>
                <a:sym typeface="Helvetica Neue Light"/>
              </a:rPr>
              <a:t>Across most industries, </a:t>
            </a:r>
            <a:endParaRPr sz="2500">
              <a:solidFill>
                <a:schemeClr val="dk1"/>
              </a:solidFill>
              <a:latin typeface="Helvetica Neue Light"/>
              <a:ea typeface="Helvetica Neue Light"/>
              <a:cs typeface="Helvetica Neue Light"/>
              <a:sym typeface="Helvetica Neue Light"/>
            </a:endParaRPr>
          </a:p>
          <a:p>
            <a:pPr marL="0" lvl="0" indent="0" algn="l" rtl="0">
              <a:spcBef>
                <a:spcPts val="0"/>
              </a:spcBef>
              <a:spcAft>
                <a:spcPts val="0"/>
              </a:spcAft>
              <a:buNone/>
            </a:pPr>
            <a:r>
              <a:rPr lang="en" sz="2500" b="1">
                <a:solidFill>
                  <a:schemeClr val="lt1"/>
                </a:solidFill>
                <a:highlight>
                  <a:schemeClr val="accent5"/>
                </a:highlight>
                <a:latin typeface="Helvetica Neue"/>
                <a:ea typeface="Helvetica Neue"/>
                <a:cs typeface="Helvetica Neue"/>
                <a:sym typeface="Helvetica Neue"/>
              </a:rPr>
              <a:t>many organizations are not getting the experience right,</a:t>
            </a:r>
            <a:r>
              <a:rPr lang="en" sz="2500">
                <a:solidFill>
                  <a:schemeClr val="lt1"/>
                </a:solidFill>
                <a:latin typeface="Helvetica Neue Light"/>
                <a:ea typeface="Helvetica Neue Light"/>
                <a:cs typeface="Helvetica Neue Light"/>
                <a:sym typeface="Helvetica Neue Light"/>
              </a:rPr>
              <a:t> </a:t>
            </a:r>
            <a:r>
              <a:rPr lang="en" sz="2500">
                <a:solidFill>
                  <a:schemeClr val="dk1"/>
                </a:solidFill>
                <a:latin typeface="Helvetica Neue Light"/>
                <a:ea typeface="Helvetica Neue Light"/>
                <a:cs typeface="Helvetica Neue Light"/>
                <a:sym typeface="Helvetica Neue Light"/>
              </a:rPr>
              <a:t>nor are they delivering on the brand promise customers expect. </a:t>
            </a:r>
            <a:endParaRPr sz="2500">
              <a:solidFill>
                <a:schemeClr val="dk1"/>
              </a:solidFill>
              <a:latin typeface="Helvetica Neue Light"/>
              <a:ea typeface="Helvetica Neue Light"/>
              <a:cs typeface="Helvetica Neue Light"/>
              <a:sym typeface="Helvetica Neue Light"/>
            </a:endParaRPr>
          </a:p>
        </p:txBody>
      </p:sp>
      <p:graphicFrame>
        <p:nvGraphicFramePr>
          <p:cNvPr id="1515" name="Google Shape;1515;p263"/>
          <p:cNvGraphicFramePr/>
          <p:nvPr/>
        </p:nvGraphicFramePr>
        <p:xfrm>
          <a:off x="68425" y="629950"/>
          <a:ext cx="4096150" cy="3925250"/>
        </p:xfrm>
        <a:graphic>
          <a:graphicData uri="http://schemas.openxmlformats.org/drawingml/2006/table">
            <a:tbl>
              <a:tblPr>
                <a:noFill/>
                <a:tableStyleId>{F68FE7E9-D98C-4497-AB8B-8D71B38887BE}</a:tableStyleId>
              </a:tblPr>
              <a:tblGrid>
                <a:gridCol w="805375">
                  <a:extLst>
                    <a:ext uri="{9D8B030D-6E8A-4147-A177-3AD203B41FA5}">
                      <a16:colId xmlns:a16="http://schemas.microsoft.com/office/drawing/2014/main" val="20000"/>
                    </a:ext>
                  </a:extLst>
                </a:gridCol>
                <a:gridCol w="1096925">
                  <a:extLst>
                    <a:ext uri="{9D8B030D-6E8A-4147-A177-3AD203B41FA5}">
                      <a16:colId xmlns:a16="http://schemas.microsoft.com/office/drawing/2014/main" val="20001"/>
                    </a:ext>
                  </a:extLst>
                </a:gridCol>
                <a:gridCol w="1096925">
                  <a:extLst>
                    <a:ext uri="{9D8B030D-6E8A-4147-A177-3AD203B41FA5}">
                      <a16:colId xmlns:a16="http://schemas.microsoft.com/office/drawing/2014/main" val="20002"/>
                    </a:ext>
                  </a:extLst>
                </a:gridCol>
                <a:gridCol w="1096925">
                  <a:extLst>
                    <a:ext uri="{9D8B030D-6E8A-4147-A177-3AD203B41FA5}">
                      <a16:colId xmlns:a16="http://schemas.microsoft.com/office/drawing/2014/main" val="20003"/>
                    </a:ext>
                  </a:extLst>
                </a:gridCol>
              </a:tblGrid>
              <a:tr h="280375">
                <a:tc>
                  <a:txBody>
                    <a:bodyPr/>
                    <a:lstStyle/>
                    <a:p>
                      <a:pPr marL="0" lvl="0" indent="0" algn="r" rtl="0">
                        <a:spcBef>
                          <a:spcPts val="0"/>
                        </a:spcBef>
                        <a:spcAft>
                          <a:spcPts val="0"/>
                        </a:spcAft>
                        <a:buNone/>
                      </a:pPr>
                      <a:r>
                        <a:rPr lang="en" sz="800">
                          <a:latin typeface="Helvetica Neue Light"/>
                          <a:ea typeface="Helvetica Neue Light"/>
                          <a:cs typeface="Helvetica Neue Light"/>
                          <a:sym typeface="Helvetica Neue Light"/>
                        </a:rPr>
                        <a:t>Airlines</a:t>
                      </a:r>
                      <a:endParaRPr sz="800">
                        <a:latin typeface="Helvetica Neue Light"/>
                        <a:ea typeface="Helvetica Neue Light"/>
                        <a:cs typeface="Helvetica Neue Light"/>
                        <a:sym typeface="Helvetica Neue Light"/>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91425" marR="91425" marT="0" marB="0" anchor="ctr">
                    <a:lnL w="9525" cap="flat" cmpd="sng">
                      <a:solidFill>
                        <a:srgbClr val="D9D9D9"/>
                      </a:solidFill>
                      <a:prstDash val="solid"/>
                      <a:round/>
                      <a:headEnd type="none" w="sm" len="sm"/>
                      <a:tailEnd type="none" w="sm" len="sm"/>
                    </a:lnL>
                    <a:lnR w="9525" cap="flat" cmpd="sng">
                      <a:solidFill>
                        <a:srgbClr val="D9D9D9"/>
                      </a:solidFill>
                      <a:prstDash val="dot"/>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91425" marR="91425" marT="0" marB="0" anchor="ctr">
                    <a:lnL w="9525" cap="flat" cmpd="sng">
                      <a:solidFill>
                        <a:srgbClr val="D9D9D9"/>
                      </a:solidFill>
                      <a:prstDash val="dot"/>
                      <a:round/>
                      <a:headEnd type="none" w="sm" len="sm"/>
                      <a:tailEnd type="none" w="sm" len="sm"/>
                    </a:lnL>
                    <a:lnR w="9525" cap="flat" cmpd="sng">
                      <a:solidFill>
                        <a:srgbClr val="D9D9D9"/>
                      </a:solidFill>
                      <a:prstDash val="dot"/>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91425" marR="91425" marT="0" marB="0" anchor="ctr">
                    <a:lnL w="9525" cap="flat" cmpd="sng">
                      <a:solidFill>
                        <a:srgbClr val="D9D9D9"/>
                      </a:solidFill>
                      <a:prstDash val="dot"/>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280375">
                <a:tc>
                  <a:txBody>
                    <a:bodyPr/>
                    <a:lstStyle/>
                    <a:p>
                      <a:pPr marL="0" lvl="0" indent="0" algn="r" rtl="0">
                        <a:spcBef>
                          <a:spcPts val="0"/>
                        </a:spcBef>
                        <a:spcAft>
                          <a:spcPts val="0"/>
                        </a:spcAft>
                        <a:buNone/>
                      </a:pPr>
                      <a:r>
                        <a:rPr lang="en" sz="800">
                          <a:latin typeface="Helvetica Neue Light"/>
                          <a:ea typeface="Helvetica Neue Light"/>
                          <a:cs typeface="Helvetica Neue Light"/>
                          <a:sym typeface="Helvetica Neue Light"/>
                        </a:rPr>
                        <a:t>Healthcare</a:t>
                      </a:r>
                      <a:endParaRPr sz="800">
                        <a:latin typeface="Helvetica Neue Light"/>
                        <a:ea typeface="Helvetica Neue Light"/>
                        <a:cs typeface="Helvetica Neue Light"/>
                        <a:sym typeface="Helvetica Neue Light"/>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91425" marR="91425" marT="0" marB="0" anchor="ctr">
                    <a:lnL w="9525" cap="flat" cmpd="sng">
                      <a:solidFill>
                        <a:srgbClr val="D9D9D9"/>
                      </a:solidFill>
                      <a:prstDash val="solid"/>
                      <a:round/>
                      <a:headEnd type="none" w="sm" len="sm"/>
                      <a:tailEnd type="none" w="sm" len="sm"/>
                    </a:lnL>
                    <a:lnR w="9525" cap="flat" cmpd="sng">
                      <a:solidFill>
                        <a:srgbClr val="D9D9D9"/>
                      </a:solidFill>
                      <a:prstDash val="dot"/>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91425" marR="91425" marT="0" marB="0" anchor="ctr">
                    <a:lnL w="9525" cap="flat" cmpd="sng">
                      <a:solidFill>
                        <a:srgbClr val="D9D9D9"/>
                      </a:solidFill>
                      <a:prstDash val="dot"/>
                      <a:round/>
                      <a:headEnd type="none" w="sm" len="sm"/>
                      <a:tailEnd type="none" w="sm" len="sm"/>
                    </a:lnL>
                    <a:lnR w="9525" cap="flat" cmpd="sng">
                      <a:solidFill>
                        <a:srgbClr val="D9D9D9"/>
                      </a:solidFill>
                      <a:prstDash val="dot"/>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91425" marR="91425" marT="0" marB="0" anchor="ctr">
                    <a:lnL w="9525" cap="flat" cmpd="sng">
                      <a:solidFill>
                        <a:srgbClr val="D9D9D9"/>
                      </a:solidFill>
                      <a:prstDash val="dot"/>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280375">
                <a:tc>
                  <a:txBody>
                    <a:bodyPr/>
                    <a:lstStyle/>
                    <a:p>
                      <a:pPr marL="0" lvl="0" indent="0" algn="r" rtl="0">
                        <a:spcBef>
                          <a:spcPts val="0"/>
                        </a:spcBef>
                        <a:spcAft>
                          <a:spcPts val="0"/>
                        </a:spcAft>
                        <a:buNone/>
                      </a:pPr>
                      <a:r>
                        <a:rPr lang="en" sz="800">
                          <a:latin typeface="Helvetica Neue Light"/>
                          <a:ea typeface="Helvetica Neue Light"/>
                          <a:cs typeface="Helvetica Neue Light"/>
                          <a:sym typeface="Helvetica Neue Light"/>
                        </a:rPr>
                        <a:t>Pharma</a:t>
                      </a:r>
                      <a:endParaRPr sz="800">
                        <a:latin typeface="Helvetica Neue Light"/>
                        <a:ea typeface="Helvetica Neue Light"/>
                        <a:cs typeface="Helvetica Neue Light"/>
                        <a:sym typeface="Helvetica Neue Light"/>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91425" marR="91425" marT="0" marB="0" anchor="ctr">
                    <a:lnL w="9525" cap="flat" cmpd="sng">
                      <a:solidFill>
                        <a:srgbClr val="D9D9D9"/>
                      </a:solidFill>
                      <a:prstDash val="solid"/>
                      <a:round/>
                      <a:headEnd type="none" w="sm" len="sm"/>
                      <a:tailEnd type="none" w="sm" len="sm"/>
                    </a:lnL>
                    <a:lnR w="9525" cap="flat" cmpd="sng">
                      <a:solidFill>
                        <a:srgbClr val="D9D9D9"/>
                      </a:solidFill>
                      <a:prstDash val="dot"/>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91425" marR="91425" marT="0" marB="0" anchor="ctr">
                    <a:lnL w="9525" cap="flat" cmpd="sng">
                      <a:solidFill>
                        <a:srgbClr val="D9D9D9"/>
                      </a:solidFill>
                      <a:prstDash val="dot"/>
                      <a:round/>
                      <a:headEnd type="none" w="sm" len="sm"/>
                      <a:tailEnd type="none" w="sm" len="sm"/>
                    </a:lnL>
                    <a:lnR w="9525" cap="flat" cmpd="sng">
                      <a:solidFill>
                        <a:srgbClr val="D9D9D9"/>
                      </a:solidFill>
                      <a:prstDash val="dot"/>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91425" marR="91425" marT="0" marB="0" anchor="ctr">
                    <a:lnL w="9525" cap="flat" cmpd="sng">
                      <a:solidFill>
                        <a:srgbClr val="D9D9D9"/>
                      </a:solidFill>
                      <a:prstDash val="dot"/>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280375">
                <a:tc>
                  <a:txBody>
                    <a:bodyPr/>
                    <a:lstStyle/>
                    <a:p>
                      <a:pPr marL="0" lvl="0" indent="0" algn="r" rtl="0">
                        <a:spcBef>
                          <a:spcPts val="0"/>
                        </a:spcBef>
                        <a:spcAft>
                          <a:spcPts val="0"/>
                        </a:spcAft>
                        <a:buNone/>
                      </a:pPr>
                      <a:r>
                        <a:rPr lang="en" sz="800">
                          <a:latin typeface="Helvetica Neue Light"/>
                          <a:ea typeface="Helvetica Neue Light"/>
                          <a:cs typeface="Helvetica Neue Light"/>
                          <a:sym typeface="Helvetica Neue Light"/>
                        </a:rPr>
                        <a:t>Retail </a:t>
                      </a:r>
                      <a:endParaRPr sz="800">
                        <a:latin typeface="Helvetica Neue Light"/>
                        <a:ea typeface="Helvetica Neue Light"/>
                        <a:cs typeface="Helvetica Neue Light"/>
                        <a:sym typeface="Helvetica Neue Light"/>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91425" marR="91425" marT="0" marB="0" anchor="ctr">
                    <a:lnL w="9525" cap="flat" cmpd="sng">
                      <a:solidFill>
                        <a:srgbClr val="D9D9D9"/>
                      </a:solidFill>
                      <a:prstDash val="solid"/>
                      <a:round/>
                      <a:headEnd type="none" w="sm" len="sm"/>
                      <a:tailEnd type="none" w="sm" len="sm"/>
                    </a:lnL>
                    <a:lnR w="9525" cap="flat" cmpd="sng">
                      <a:solidFill>
                        <a:srgbClr val="D9D9D9"/>
                      </a:solidFill>
                      <a:prstDash val="dot"/>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91425" marR="91425" marT="0" marB="0" anchor="ctr">
                    <a:lnL w="9525" cap="flat" cmpd="sng">
                      <a:solidFill>
                        <a:srgbClr val="D9D9D9"/>
                      </a:solidFill>
                      <a:prstDash val="dot"/>
                      <a:round/>
                      <a:headEnd type="none" w="sm" len="sm"/>
                      <a:tailEnd type="none" w="sm" len="sm"/>
                    </a:lnL>
                    <a:lnR w="9525" cap="flat" cmpd="sng">
                      <a:solidFill>
                        <a:srgbClr val="D9D9D9"/>
                      </a:solidFill>
                      <a:prstDash val="dot"/>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91425" marR="91425" marT="0" marB="0" anchor="ctr">
                    <a:lnL w="9525" cap="flat" cmpd="sng">
                      <a:solidFill>
                        <a:srgbClr val="D9D9D9"/>
                      </a:solidFill>
                      <a:prstDash val="dot"/>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280375">
                <a:tc>
                  <a:txBody>
                    <a:bodyPr/>
                    <a:lstStyle/>
                    <a:p>
                      <a:pPr marL="0" lvl="0" indent="0" algn="r" rtl="0">
                        <a:spcBef>
                          <a:spcPts val="0"/>
                        </a:spcBef>
                        <a:spcAft>
                          <a:spcPts val="0"/>
                        </a:spcAft>
                        <a:buNone/>
                      </a:pPr>
                      <a:r>
                        <a:rPr lang="en" sz="800">
                          <a:latin typeface="Helvetica Neue Light"/>
                          <a:ea typeface="Helvetica Neue Light"/>
                          <a:cs typeface="Helvetica Neue Light"/>
                          <a:sym typeface="Helvetica Neue Light"/>
                        </a:rPr>
                        <a:t>Banking</a:t>
                      </a:r>
                      <a:endParaRPr sz="800">
                        <a:latin typeface="Helvetica Neue Light"/>
                        <a:ea typeface="Helvetica Neue Light"/>
                        <a:cs typeface="Helvetica Neue Light"/>
                        <a:sym typeface="Helvetica Neue Light"/>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91425" marR="91425" marT="0" marB="0" anchor="ctr">
                    <a:lnL w="9525" cap="flat" cmpd="sng">
                      <a:solidFill>
                        <a:srgbClr val="D9D9D9"/>
                      </a:solidFill>
                      <a:prstDash val="solid"/>
                      <a:round/>
                      <a:headEnd type="none" w="sm" len="sm"/>
                      <a:tailEnd type="none" w="sm" len="sm"/>
                    </a:lnL>
                    <a:lnR w="9525" cap="flat" cmpd="sng">
                      <a:solidFill>
                        <a:srgbClr val="D9D9D9"/>
                      </a:solidFill>
                      <a:prstDash val="dot"/>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91425" marR="91425" marT="0" marB="0" anchor="ctr">
                    <a:lnL w="9525" cap="flat" cmpd="sng">
                      <a:solidFill>
                        <a:srgbClr val="D9D9D9"/>
                      </a:solidFill>
                      <a:prstDash val="dot"/>
                      <a:round/>
                      <a:headEnd type="none" w="sm" len="sm"/>
                      <a:tailEnd type="none" w="sm" len="sm"/>
                    </a:lnL>
                    <a:lnR w="9525" cap="flat" cmpd="sng">
                      <a:solidFill>
                        <a:srgbClr val="D9D9D9"/>
                      </a:solidFill>
                      <a:prstDash val="dot"/>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91425" marR="91425" marT="0" marB="0" anchor="ctr">
                    <a:lnL w="9525" cap="flat" cmpd="sng">
                      <a:solidFill>
                        <a:srgbClr val="D9D9D9"/>
                      </a:solidFill>
                      <a:prstDash val="dot"/>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r h="280375">
                <a:tc>
                  <a:txBody>
                    <a:bodyPr/>
                    <a:lstStyle/>
                    <a:p>
                      <a:pPr marL="0" lvl="0" indent="0" algn="r" rtl="0">
                        <a:spcBef>
                          <a:spcPts val="0"/>
                        </a:spcBef>
                        <a:spcAft>
                          <a:spcPts val="0"/>
                        </a:spcAft>
                        <a:buNone/>
                      </a:pPr>
                      <a:r>
                        <a:rPr lang="en" sz="800">
                          <a:latin typeface="Helvetica Neue Light"/>
                          <a:ea typeface="Helvetica Neue Light"/>
                          <a:cs typeface="Helvetica Neue Light"/>
                          <a:sym typeface="Helvetica Neue Light"/>
                        </a:rPr>
                        <a:t>Investments</a:t>
                      </a:r>
                      <a:endParaRPr sz="800">
                        <a:latin typeface="Helvetica Neue Light"/>
                        <a:ea typeface="Helvetica Neue Light"/>
                        <a:cs typeface="Helvetica Neue Light"/>
                        <a:sym typeface="Helvetica Neue Light"/>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91425" marR="91425" marT="0" marB="0" anchor="ctr">
                    <a:lnL w="9525" cap="flat" cmpd="sng">
                      <a:solidFill>
                        <a:srgbClr val="D9D9D9"/>
                      </a:solidFill>
                      <a:prstDash val="solid"/>
                      <a:round/>
                      <a:headEnd type="none" w="sm" len="sm"/>
                      <a:tailEnd type="none" w="sm" len="sm"/>
                    </a:lnL>
                    <a:lnR w="9525" cap="flat" cmpd="sng">
                      <a:solidFill>
                        <a:srgbClr val="D9D9D9"/>
                      </a:solidFill>
                      <a:prstDash val="dot"/>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91425" marR="91425" marT="0" marB="0" anchor="ctr">
                    <a:lnL w="9525" cap="flat" cmpd="sng">
                      <a:solidFill>
                        <a:srgbClr val="D9D9D9"/>
                      </a:solidFill>
                      <a:prstDash val="dot"/>
                      <a:round/>
                      <a:headEnd type="none" w="sm" len="sm"/>
                      <a:tailEnd type="none" w="sm" len="sm"/>
                    </a:lnL>
                    <a:lnR w="9525" cap="flat" cmpd="sng">
                      <a:solidFill>
                        <a:srgbClr val="D9D9D9"/>
                      </a:solidFill>
                      <a:prstDash val="dot"/>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91425" marR="91425" marT="0" marB="0" anchor="ctr">
                    <a:lnL w="9525" cap="flat" cmpd="sng">
                      <a:solidFill>
                        <a:srgbClr val="D9D9D9"/>
                      </a:solidFill>
                      <a:prstDash val="dot"/>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5"/>
                  </a:ext>
                </a:extLst>
              </a:tr>
              <a:tr h="280375">
                <a:tc>
                  <a:txBody>
                    <a:bodyPr/>
                    <a:lstStyle/>
                    <a:p>
                      <a:pPr marL="0" lvl="0" indent="0" algn="r" rtl="0">
                        <a:spcBef>
                          <a:spcPts val="0"/>
                        </a:spcBef>
                        <a:spcAft>
                          <a:spcPts val="0"/>
                        </a:spcAft>
                        <a:buNone/>
                      </a:pPr>
                      <a:r>
                        <a:rPr lang="en" sz="800">
                          <a:latin typeface="Helvetica Neue Light"/>
                          <a:ea typeface="Helvetica Neue Light"/>
                          <a:cs typeface="Helvetica Neue Light"/>
                          <a:sym typeface="Helvetica Neue Light"/>
                        </a:rPr>
                        <a:t>Mobile / Internet</a:t>
                      </a:r>
                      <a:endParaRPr sz="800">
                        <a:latin typeface="Helvetica Neue Light"/>
                        <a:ea typeface="Helvetica Neue Light"/>
                        <a:cs typeface="Helvetica Neue Light"/>
                        <a:sym typeface="Helvetica Neue Light"/>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91425" marR="91425" marT="0" marB="0" anchor="ctr">
                    <a:lnL w="9525" cap="flat" cmpd="sng">
                      <a:solidFill>
                        <a:srgbClr val="D9D9D9"/>
                      </a:solidFill>
                      <a:prstDash val="solid"/>
                      <a:round/>
                      <a:headEnd type="none" w="sm" len="sm"/>
                      <a:tailEnd type="none" w="sm" len="sm"/>
                    </a:lnL>
                    <a:lnR w="9525" cap="flat" cmpd="sng">
                      <a:solidFill>
                        <a:srgbClr val="D9D9D9"/>
                      </a:solidFill>
                      <a:prstDash val="dot"/>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91425" marR="91425" marT="0" marB="0" anchor="ctr">
                    <a:lnL w="9525" cap="flat" cmpd="sng">
                      <a:solidFill>
                        <a:srgbClr val="D9D9D9"/>
                      </a:solidFill>
                      <a:prstDash val="dot"/>
                      <a:round/>
                      <a:headEnd type="none" w="sm" len="sm"/>
                      <a:tailEnd type="none" w="sm" len="sm"/>
                    </a:lnL>
                    <a:lnR w="9525" cap="flat" cmpd="sng">
                      <a:solidFill>
                        <a:srgbClr val="D9D9D9"/>
                      </a:solidFill>
                      <a:prstDash val="dot"/>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91425" marR="91425" marT="0" marB="0" anchor="ctr">
                    <a:lnL w="9525" cap="flat" cmpd="sng">
                      <a:solidFill>
                        <a:srgbClr val="D9D9D9"/>
                      </a:solidFill>
                      <a:prstDash val="dot"/>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6"/>
                  </a:ext>
                </a:extLst>
              </a:tr>
              <a:tr h="280375">
                <a:tc>
                  <a:txBody>
                    <a:bodyPr/>
                    <a:lstStyle/>
                    <a:p>
                      <a:pPr marL="0" lvl="0" indent="0" algn="r" rtl="0">
                        <a:spcBef>
                          <a:spcPts val="0"/>
                        </a:spcBef>
                        <a:spcAft>
                          <a:spcPts val="0"/>
                        </a:spcAft>
                        <a:buNone/>
                      </a:pPr>
                      <a:r>
                        <a:rPr lang="en" sz="800">
                          <a:latin typeface="Helvetica Neue Light"/>
                          <a:ea typeface="Helvetica Neue Light"/>
                          <a:cs typeface="Helvetica Neue Light"/>
                          <a:sym typeface="Helvetica Neue Light"/>
                        </a:rPr>
                        <a:t>Insurance </a:t>
                      </a:r>
                      <a:endParaRPr sz="800">
                        <a:latin typeface="Helvetica Neue Light"/>
                        <a:ea typeface="Helvetica Neue Light"/>
                        <a:cs typeface="Helvetica Neue Light"/>
                        <a:sym typeface="Helvetica Neue Light"/>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91425" marR="91425" marT="0" marB="0" anchor="ctr">
                    <a:lnL w="9525" cap="flat" cmpd="sng">
                      <a:solidFill>
                        <a:srgbClr val="D9D9D9"/>
                      </a:solidFill>
                      <a:prstDash val="solid"/>
                      <a:round/>
                      <a:headEnd type="none" w="sm" len="sm"/>
                      <a:tailEnd type="none" w="sm" len="sm"/>
                    </a:lnL>
                    <a:lnR w="9525" cap="flat" cmpd="sng">
                      <a:solidFill>
                        <a:srgbClr val="D9D9D9"/>
                      </a:solidFill>
                      <a:prstDash val="dot"/>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91425" marR="91425" marT="0" marB="0" anchor="ctr">
                    <a:lnL w="9525" cap="flat" cmpd="sng">
                      <a:solidFill>
                        <a:srgbClr val="D9D9D9"/>
                      </a:solidFill>
                      <a:prstDash val="dot"/>
                      <a:round/>
                      <a:headEnd type="none" w="sm" len="sm"/>
                      <a:tailEnd type="none" w="sm" len="sm"/>
                    </a:lnL>
                    <a:lnR w="9525" cap="flat" cmpd="sng">
                      <a:solidFill>
                        <a:srgbClr val="D9D9D9"/>
                      </a:solidFill>
                      <a:prstDash val="dot"/>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91425" marR="91425" marT="0" marB="0" anchor="ctr">
                    <a:lnL w="9525" cap="flat" cmpd="sng">
                      <a:solidFill>
                        <a:srgbClr val="D9D9D9"/>
                      </a:solidFill>
                      <a:prstDash val="dot"/>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7"/>
                  </a:ext>
                </a:extLst>
              </a:tr>
              <a:tr h="280375">
                <a:tc>
                  <a:txBody>
                    <a:bodyPr/>
                    <a:lstStyle/>
                    <a:p>
                      <a:pPr marL="0" lvl="0" indent="0" algn="r" rtl="0">
                        <a:spcBef>
                          <a:spcPts val="0"/>
                        </a:spcBef>
                        <a:spcAft>
                          <a:spcPts val="0"/>
                        </a:spcAft>
                        <a:buNone/>
                      </a:pPr>
                      <a:r>
                        <a:rPr lang="en" sz="800">
                          <a:latin typeface="Helvetica Neue Light"/>
                          <a:ea typeface="Helvetica Neue Light"/>
                          <a:cs typeface="Helvetica Neue Light"/>
                          <a:sym typeface="Helvetica Neue Light"/>
                        </a:rPr>
                        <a:t>Software</a:t>
                      </a:r>
                      <a:endParaRPr sz="800">
                        <a:latin typeface="Helvetica Neue Light"/>
                        <a:ea typeface="Helvetica Neue Light"/>
                        <a:cs typeface="Helvetica Neue Light"/>
                        <a:sym typeface="Helvetica Neue Light"/>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91425" marR="91425" marT="0" marB="0" anchor="ctr">
                    <a:lnL w="9525" cap="flat" cmpd="sng">
                      <a:solidFill>
                        <a:srgbClr val="D9D9D9"/>
                      </a:solidFill>
                      <a:prstDash val="solid"/>
                      <a:round/>
                      <a:headEnd type="none" w="sm" len="sm"/>
                      <a:tailEnd type="none" w="sm" len="sm"/>
                    </a:lnL>
                    <a:lnR w="9525" cap="flat" cmpd="sng">
                      <a:solidFill>
                        <a:srgbClr val="D9D9D9"/>
                      </a:solidFill>
                      <a:prstDash val="dot"/>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91425" marR="91425" marT="0" marB="0" anchor="ctr">
                    <a:lnL w="9525" cap="flat" cmpd="sng">
                      <a:solidFill>
                        <a:srgbClr val="D9D9D9"/>
                      </a:solidFill>
                      <a:prstDash val="dot"/>
                      <a:round/>
                      <a:headEnd type="none" w="sm" len="sm"/>
                      <a:tailEnd type="none" w="sm" len="sm"/>
                    </a:lnL>
                    <a:lnR w="9525" cap="flat" cmpd="sng">
                      <a:solidFill>
                        <a:srgbClr val="D9D9D9"/>
                      </a:solidFill>
                      <a:prstDash val="dot"/>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91425" marR="91425" marT="0" marB="0" anchor="ctr">
                    <a:lnL w="9525" cap="flat" cmpd="sng">
                      <a:solidFill>
                        <a:srgbClr val="D9D9D9"/>
                      </a:solidFill>
                      <a:prstDash val="dot"/>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8"/>
                  </a:ext>
                </a:extLst>
              </a:tr>
              <a:tr h="280375">
                <a:tc>
                  <a:txBody>
                    <a:bodyPr/>
                    <a:lstStyle/>
                    <a:p>
                      <a:pPr marL="0" lvl="0" indent="0" algn="r" rtl="0">
                        <a:spcBef>
                          <a:spcPts val="0"/>
                        </a:spcBef>
                        <a:spcAft>
                          <a:spcPts val="0"/>
                        </a:spcAft>
                        <a:buNone/>
                      </a:pPr>
                      <a:r>
                        <a:rPr lang="en" sz="800">
                          <a:latin typeface="Helvetica Neue Light"/>
                          <a:ea typeface="Helvetica Neue Light"/>
                          <a:cs typeface="Helvetica Neue Light"/>
                          <a:sym typeface="Helvetica Neue Light"/>
                        </a:rPr>
                        <a:t>Technology</a:t>
                      </a:r>
                      <a:endParaRPr sz="800">
                        <a:latin typeface="Helvetica Neue Light"/>
                        <a:ea typeface="Helvetica Neue Light"/>
                        <a:cs typeface="Helvetica Neue Light"/>
                        <a:sym typeface="Helvetica Neue Light"/>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91425" marR="91425" marT="0" marB="0" anchor="ctr">
                    <a:lnL w="9525" cap="flat" cmpd="sng">
                      <a:solidFill>
                        <a:srgbClr val="D9D9D9"/>
                      </a:solidFill>
                      <a:prstDash val="solid"/>
                      <a:round/>
                      <a:headEnd type="none" w="sm" len="sm"/>
                      <a:tailEnd type="none" w="sm" len="sm"/>
                    </a:lnL>
                    <a:lnR w="9525" cap="flat" cmpd="sng">
                      <a:solidFill>
                        <a:srgbClr val="D9D9D9"/>
                      </a:solidFill>
                      <a:prstDash val="dot"/>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91425" marR="91425" marT="0" marB="0" anchor="ctr">
                    <a:lnL w="9525" cap="flat" cmpd="sng">
                      <a:solidFill>
                        <a:srgbClr val="D9D9D9"/>
                      </a:solidFill>
                      <a:prstDash val="dot"/>
                      <a:round/>
                      <a:headEnd type="none" w="sm" len="sm"/>
                      <a:tailEnd type="none" w="sm" len="sm"/>
                    </a:lnL>
                    <a:lnR w="9525" cap="flat" cmpd="sng">
                      <a:solidFill>
                        <a:srgbClr val="D9D9D9"/>
                      </a:solidFill>
                      <a:prstDash val="dot"/>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91425" marR="91425" marT="0" marB="0" anchor="ctr">
                    <a:lnL w="9525" cap="flat" cmpd="sng">
                      <a:solidFill>
                        <a:srgbClr val="D9D9D9"/>
                      </a:solidFill>
                      <a:prstDash val="dot"/>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9"/>
                  </a:ext>
                </a:extLst>
              </a:tr>
              <a:tr h="280375">
                <a:tc>
                  <a:txBody>
                    <a:bodyPr/>
                    <a:lstStyle/>
                    <a:p>
                      <a:pPr marL="0" lvl="0" indent="0" algn="r" rtl="0">
                        <a:spcBef>
                          <a:spcPts val="0"/>
                        </a:spcBef>
                        <a:spcAft>
                          <a:spcPts val="0"/>
                        </a:spcAft>
                        <a:buNone/>
                      </a:pPr>
                      <a:r>
                        <a:rPr lang="en" sz="800">
                          <a:latin typeface="Helvetica Neue Light"/>
                          <a:ea typeface="Helvetica Neue Light"/>
                          <a:cs typeface="Helvetica Neue Light"/>
                          <a:sym typeface="Helvetica Neue Light"/>
                        </a:rPr>
                        <a:t>Restaurants</a:t>
                      </a:r>
                      <a:endParaRPr sz="800">
                        <a:latin typeface="Helvetica Neue Light"/>
                        <a:ea typeface="Helvetica Neue Light"/>
                        <a:cs typeface="Helvetica Neue Light"/>
                        <a:sym typeface="Helvetica Neue Light"/>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91425" marR="91425" marT="0" marB="0" anchor="ctr">
                    <a:lnL w="9525" cap="flat" cmpd="sng">
                      <a:solidFill>
                        <a:srgbClr val="D9D9D9"/>
                      </a:solidFill>
                      <a:prstDash val="solid"/>
                      <a:round/>
                      <a:headEnd type="none" w="sm" len="sm"/>
                      <a:tailEnd type="none" w="sm" len="sm"/>
                    </a:lnL>
                    <a:lnR w="9525" cap="flat" cmpd="sng">
                      <a:solidFill>
                        <a:srgbClr val="D9D9D9"/>
                      </a:solidFill>
                      <a:prstDash val="dot"/>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91425" marR="91425" marT="0" marB="0" anchor="ctr">
                    <a:lnL w="9525" cap="flat" cmpd="sng">
                      <a:solidFill>
                        <a:srgbClr val="D9D9D9"/>
                      </a:solidFill>
                      <a:prstDash val="dot"/>
                      <a:round/>
                      <a:headEnd type="none" w="sm" len="sm"/>
                      <a:tailEnd type="none" w="sm" len="sm"/>
                    </a:lnL>
                    <a:lnR w="9525" cap="flat" cmpd="sng">
                      <a:solidFill>
                        <a:srgbClr val="D9D9D9"/>
                      </a:solidFill>
                      <a:prstDash val="dot"/>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91425" marR="91425" marT="0" marB="0" anchor="ctr">
                    <a:lnL w="9525" cap="flat" cmpd="sng">
                      <a:solidFill>
                        <a:srgbClr val="D9D9D9"/>
                      </a:solidFill>
                      <a:prstDash val="dot"/>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10"/>
                  </a:ext>
                </a:extLst>
              </a:tr>
              <a:tr h="280375">
                <a:tc>
                  <a:txBody>
                    <a:bodyPr/>
                    <a:lstStyle/>
                    <a:p>
                      <a:pPr marL="0" lvl="0" indent="0" algn="r" rtl="0">
                        <a:spcBef>
                          <a:spcPts val="0"/>
                        </a:spcBef>
                        <a:spcAft>
                          <a:spcPts val="0"/>
                        </a:spcAft>
                        <a:buNone/>
                      </a:pPr>
                      <a:r>
                        <a:rPr lang="en" sz="800">
                          <a:latin typeface="Helvetica Neue Light"/>
                          <a:ea typeface="Helvetica Neue Light"/>
                          <a:cs typeface="Helvetica Neue Light"/>
                          <a:sym typeface="Helvetica Neue Light"/>
                        </a:rPr>
                        <a:t>Hotels</a:t>
                      </a:r>
                      <a:endParaRPr sz="800">
                        <a:latin typeface="Helvetica Neue Light"/>
                        <a:ea typeface="Helvetica Neue Light"/>
                        <a:cs typeface="Helvetica Neue Light"/>
                        <a:sym typeface="Helvetica Neue Light"/>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91425" marR="91425" marT="0" marB="0" anchor="ctr">
                    <a:lnL w="9525" cap="flat" cmpd="sng">
                      <a:solidFill>
                        <a:srgbClr val="D9D9D9"/>
                      </a:solidFill>
                      <a:prstDash val="solid"/>
                      <a:round/>
                      <a:headEnd type="none" w="sm" len="sm"/>
                      <a:tailEnd type="none" w="sm" len="sm"/>
                    </a:lnL>
                    <a:lnR w="9525" cap="flat" cmpd="sng">
                      <a:solidFill>
                        <a:srgbClr val="D9D9D9"/>
                      </a:solidFill>
                      <a:prstDash val="dot"/>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91425" marR="91425" marT="0" marB="0" anchor="ctr">
                    <a:lnL w="9525" cap="flat" cmpd="sng">
                      <a:solidFill>
                        <a:srgbClr val="D9D9D9"/>
                      </a:solidFill>
                      <a:prstDash val="dot"/>
                      <a:round/>
                      <a:headEnd type="none" w="sm" len="sm"/>
                      <a:tailEnd type="none" w="sm" len="sm"/>
                    </a:lnL>
                    <a:lnR w="9525" cap="flat" cmpd="sng">
                      <a:solidFill>
                        <a:srgbClr val="D9D9D9"/>
                      </a:solidFill>
                      <a:prstDash val="dot"/>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91425" marR="91425" marT="0" marB="0" anchor="ctr">
                    <a:lnL w="9525" cap="flat" cmpd="sng">
                      <a:solidFill>
                        <a:srgbClr val="D9D9D9"/>
                      </a:solidFill>
                      <a:prstDash val="dot"/>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11"/>
                  </a:ext>
                </a:extLst>
              </a:tr>
              <a:tr h="280375">
                <a:tc>
                  <a:txBody>
                    <a:bodyPr/>
                    <a:lstStyle/>
                    <a:p>
                      <a:pPr marL="0" lvl="0" indent="0" algn="r" rtl="0">
                        <a:spcBef>
                          <a:spcPts val="0"/>
                        </a:spcBef>
                        <a:spcAft>
                          <a:spcPts val="0"/>
                        </a:spcAft>
                        <a:buNone/>
                      </a:pPr>
                      <a:r>
                        <a:rPr lang="en" sz="800">
                          <a:latin typeface="Helvetica Neue Light"/>
                          <a:ea typeface="Helvetica Neue Light"/>
                          <a:cs typeface="Helvetica Neue Light"/>
                          <a:sym typeface="Helvetica Neue Light"/>
                        </a:rPr>
                        <a:t>Sports</a:t>
                      </a:r>
                      <a:endParaRPr sz="800">
                        <a:latin typeface="Helvetica Neue Light"/>
                        <a:ea typeface="Helvetica Neue Light"/>
                        <a:cs typeface="Helvetica Neue Light"/>
                        <a:sym typeface="Helvetica Neue Light"/>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91425" marR="91425" marT="0" marB="0" anchor="ctr">
                    <a:lnL w="9525" cap="flat" cmpd="sng">
                      <a:solidFill>
                        <a:srgbClr val="D9D9D9"/>
                      </a:solidFill>
                      <a:prstDash val="solid"/>
                      <a:round/>
                      <a:headEnd type="none" w="sm" len="sm"/>
                      <a:tailEnd type="none" w="sm" len="sm"/>
                    </a:lnL>
                    <a:lnR w="9525" cap="flat" cmpd="sng">
                      <a:solidFill>
                        <a:srgbClr val="D9D9D9"/>
                      </a:solidFill>
                      <a:prstDash val="dot"/>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91425" marR="91425" marT="0" marB="0" anchor="ctr">
                    <a:lnL w="9525" cap="flat" cmpd="sng">
                      <a:solidFill>
                        <a:srgbClr val="D9D9D9"/>
                      </a:solidFill>
                      <a:prstDash val="dot"/>
                      <a:round/>
                      <a:headEnd type="none" w="sm" len="sm"/>
                      <a:tailEnd type="none" w="sm" len="sm"/>
                    </a:lnL>
                    <a:lnR w="9525" cap="flat" cmpd="sng">
                      <a:solidFill>
                        <a:srgbClr val="D9D9D9"/>
                      </a:solidFill>
                      <a:prstDash val="dot"/>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91425" marR="91425" marT="0" marB="0" anchor="ctr">
                    <a:lnL w="9525" cap="flat" cmpd="sng">
                      <a:solidFill>
                        <a:srgbClr val="D9D9D9"/>
                      </a:solidFill>
                      <a:prstDash val="dot"/>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12"/>
                  </a:ext>
                </a:extLst>
              </a:tr>
              <a:tr h="280375">
                <a:tc>
                  <a:txBody>
                    <a:bodyPr/>
                    <a:lstStyle/>
                    <a:p>
                      <a:pPr marL="0" lvl="0" indent="0" algn="r" rtl="0">
                        <a:spcBef>
                          <a:spcPts val="0"/>
                        </a:spcBef>
                        <a:spcAft>
                          <a:spcPts val="0"/>
                        </a:spcAft>
                        <a:buNone/>
                      </a:pPr>
                      <a:r>
                        <a:rPr lang="en" sz="800">
                          <a:latin typeface="Helvetica Neue Light"/>
                          <a:ea typeface="Helvetica Neue Light"/>
                          <a:cs typeface="Helvetica Neue Light"/>
                          <a:sym typeface="Helvetica Neue Light"/>
                        </a:rPr>
                        <a:t>Media </a:t>
                      </a:r>
                      <a:endParaRPr sz="800">
                        <a:latin typeface="Helvetica Neue Light"/>
                        <a:ea typeface="Helvetica Neue Light"/>
                        <a:cs typeface="Helvetica Neue Light"/>
                        <a:sym typeface="Helvetica Neue Light"/>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91425" marR="91425" marT="0" marB="0" anchor="ctr">
                    <a:lnL w="9525" cap="flat" cmpd="sng">
                      <a:solidFill>
                        <a:srgbClr val="D9D9D9"/>
                      </a:solidFill>
                      <a:prstDash val="solid"/>
                      <a:round/>
                      <a:headEnd type="none" w="sm" len="sm"/>
                      <a:tailEnd type="none" w="sm" len="sm"/>
                    </a:lnL>
                    <a:lnR w="9525" cap="flat" cmpd="sng">
                      <a:solidFill>
                        <a:srgbClr val="D9D9D9"/>
                      </a:solidFill>
                      <a:prstDash val="dot"/>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91425" marR="91425" marT="0" marB="0" anchor="ctr">
                    <a:lnL w="9525" cap="flat" cmpd="sng">
                      <a:solidFill>
                        <a:srgbClr val="D9D9D9"/>
                      </a:solidFill>
                      <a:prstDash val="dot"/>
                      <a:round/>
                      <a:headEnd type="none" w="sm" len="sm"/>
                      <a:tailEnd type="none" w="sm" len="sm"/>
                    </a:lnL>
                    <a:lnR w="9525" cap="flat" cmpd="sng">
                      <a:solidFill>
                        <a:srgbClr val="D9D9D9"/>
                      </a:solidFill>
                      <a:prstDash val="dot"/>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91425" marR="91425" marT="0" marB="0" anchor="ctr">
                    <a:lnL w="9525" cap="flat" cmpd="sng">
                      <a:solidFill>
                        <a:srgbClr val="D9D9D9"/>
                      </a:solidFill>
                      <a:prstDash val="dot"/>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13"/>
                  </a:ext>
                </a:extLst>
              </a:tr>
            </a:tbl>
          </a:graphicData>
        </a:graphic>
      </p:graphicFrame>
      <p:sp>
        <p:nvSpPr>
          <p:cNvPr id="1516" name="Google Shape;1516;p263"/>
          <p:cNvSpPr/>
          <p:nvPr/>
        </p:nvSpPr>
        <p:spPr>
          <a:xfrm>
            <a:off x="1794488" y="708525"/>
            <a:ext cx="1879500" cy="122100"/>
          </a:xfrm>
          <a:prstGeom prst="rect">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latin typeface="Helvetica Neue Light"/>
                <a:ea typeface="Helvetica Neue Light"/>
                <a:cs typeface="Helvetica Neue Light"/>
                <a:sym typeface="Helvetica Neue Light"/>
              </a:rPr>
              <a:t>33%</a:t>
            </a:r>
            <a:endParaRPr sz="800">
              <a:latin typeface="Helvetica Neue Light"/>
              <a:ea typeface="Helvetica Neue Light"/>
              <a:cs typeface="Helvetica Neue Light"/>
              <a:sym typeface="Helvetica Neue Light"/>
            </a:endParaRPr>
          </a:p>
        </p:txBody>
      </p:sp>
      <p:sp>
        <p:nvSpPr>
          <p:cNvPr id="1517" name="Google Shape;1517;p263"/>
          <p:cNvSpPr/>
          <p:nvPr/>
        </p:nvSpPr>
        <p:spPr>
          <a:xfrm>
            <a:off x="1794488" y="708525"/>
            <a:ext cx="122100" cy="1221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18" name="Google Shape;1518;p263"/>
          <p:cNvSpPr/>
          <p:nvPr/>
        </p:nvSpPr>
        <p:spPr>
          <a:xfrm>
            <a:off x="3542638" y="708525"/>
            <a:ext cx="122100" cy="1221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19" name="Google Shape;1519;p263"/>
          <p:cNvSpPr/>
          <p:nvPr/>
        </p:nvSpPr>
        <p:spPr>
          <a:xfrm>
            <a:off x="2908538" y="979710"/>
            <a:ext cx="1125000" cy="122100"/>
          </a:xfrm>
          <a:prstGeom prst="rect">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800">
                <a:solidFill>
                  <a:schemeClr val="dk1"/>
                </a:solidFill>
                <a:latin typeface="Helvetica Neue Light"/>
                <a:ea typeface="Helvetica Neue Light"/>
                <a:cs typeface="Helvetica Neue Light"/>
                <a:sym typeface="Helvetica Neue Light"/>
              </a:rPr>
              <a:t>25%</a:t>
            </a:r>
            <a:endParaRPr sz="800">
              <a:solidFill>
                <a:schemeClr val="dk1"/>
              </a:solidFill>
              <a:latin typeface="Helvetica Neue Light"/>
              <a:ea typeface="Helvetica Neue Light"/>
              <a:cs typeface="Helvetica Neue Light"/>
              <a:sym typeface="Helvetica Neue Light"/>
            </a:endParaRPr>
          </a:p>
        </p:txBody>
      </p:sp>
      <p:sp>
        <p:nvSpPr>
          <p:cNvPr id="1520" name="Google Shape;1520;p263"/>
          <p:cNvSpPr/>
          <p:nvPr/>
        </p:nvSpPr>
        <p:spPr>
          <a:xfrm>
            <a:off x="2908538" y="979710"/>
            <a:ext cx="122100" cy="1221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21" name="Google Shape;1521;p263"/>
          <p:cNvSpPr/>
          <p:nvPr/>
        </p:nvSpPr>
        <p:spPr>
          <a:xfrm>
            <a:off x="3911438" y="979710"/>
            <a:ext cx="122100" cy="1221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22" name="Google Shape;1522;p263"/>
          <p:cNvSpPr/>
          <p:nvPr/>
        </p:nvSpPr>
        <p:spPr>
          <a:xfrm>
            <a:off x="1592113" y="1271657"/>
            <a:ext cx="1125000" cy="122100"/>
          </a:xfrm>
          <a:prstGeom prst="rect">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800">
                <a:solidFill>
                  <a:schemeClr val="dk1"/>
                </a:solidFill>
                <a:latin typeface="Helvetica Neue Light"/>
                <a:ea typeface="Helvetica Neue Light"/>
                <a:cs typeface="Helvetica Neue Light"/>
                <a:sym typeface="Helvetica Neue Light"/>
              </a:rPr>
              <a:t>22%</a:t>
            </a:r>
            <a:endParaRPr sz="800">
              <a:solidFill>
                <a:schemeClr val="dk1"/>
              </a:solidFill>
              <a:latin typeface="Helvetica Neue Light"/>
              <a:ea typeface="Helvetica Neue Light"/>
              <a:cs typeface="Helvetica Neue Light"/>
              <a:sym typeface="Helvetica Neue Light"/>
            </a:endParaRPr>
          </a:p>
        </p:txBody>
      </p:sp>
      <p:sp>
        <p:nvSpPr>
          <p:cNvPr id="1523" name="Google Shape;1523;p263"/>
          <p:cNvSpPr/>
          <p:nvPr/>
        </p:nvSpPr>
        <p:spPr>
          <a:xfrm>
            <a:off x="1592113" y="1271657"/>
            <a:ext cx="122100" cy="1221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24" name="Google Shape;1524;p263"/>
          <p:cNvSpPr/>
          <p:nvPr/>
        </p:nvSpPr>
        <p:spPr>
          <a:xfrm>
            <a:off x="2595013" y="1271657"/>
            <a:ext cx="122100" cy="1221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25" name="Google Shape;1525;p263"/>
          <p:cNvSpPr/>
          <p:nvPr/>
        </p:nvSpPr>
        <p:spPr>
          <a:xfrm>
            <a:off x="2595013" y="1563604"/>
            <a:ext cx="1003200" cy="122100"/>
          </a:xfrm>
          <a:prstGeom prst="rect">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800">
                <a:solidFill>
                  <a:schemeClr val="dk1"/>
                </a:solidFill>
                <a:latin typeface="Helvetica Neue Light"/>
                <a:ea typeface="Helvetica Neue Light"/>
                <a:cs typeface="Helvetica Neue Light"/>
                <a:sym typeface="Helvetica Neue Light"/>
              </a:rPr>
              <a:t>21%</a:t>
            </a:r>
            <a:endParaRPr sz="800">
              <a:solidFill>
                <a:schemeClr val="dk1"/>
              </a:solidFill>
              <a:latin typeface="Helvetica Neue Light"/>
              <a:ea typeface="Helvetica Neue Light"/>
              <a:cs typeface="Helvetica Neue Light"/>
              <a:sym typeface="Helvetica Neue Light"/>
            </a:endParaRPr>
          </a:p>
        </p:txBody>
      </p:sp>
      <p:sp>
        <p:nvSpPr>
          <p:cNvPr id="1526" name="Google Shape;1526;p263"/>
          <p:cNvSpPr/>
          <p:nvPr/>
        </p:nvSpPr>
        <p:spPr>
          <a:xfrm>
            <a:off x="2518813" y="1563604"/>
            <a:ext cx="122100" cy="1221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27" name="Google Shape;1527;p263"/>
          <p:cNvSpPr/>
          <p:nvPr/>
        </p:nvSpPr>
        <p:spPr>
          <a:xfrm>
            <a:off x="3521713" y="1563604"/>
            <a:ext cx="122100" cy="1221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28" name="Google Shape;1528;p263"/>
          <p:cNvSpPr/>
          <p:nvPr/>
        </p:nvSpPr>
        <p:spPr>
          <a:xfrm>
            <a:off x="2632488" y="1834788"/>
            <a:ext cx="1048800" cy="122100"/>
          </a:xfrm>
          <a:prstGeom prst="rect">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800">
                <a:solidFill>
                  <a:schemeClr val="dk1"/>
                </a:solidFill>
                <a:latin typeface="Helvetica Neue Light"/>
                <a:ea typeface="Helvetica Neue Light"/>
                <a:cs typeface="Helvetica Neue Light"/>
                <a:sym typeface="Helvetica Neue Light"/>
              </a:rPr>
              <a:t>20%</a:t>
            </a:r>
            <a:endParaRPr sz="800">
              <a:solidFill>
                <a:schemeClr val="dk1"/>
              </a:solidFill>
              <a:latin typeface="Helvetica Neue Light"/>
              <a:ea typeface="Helvetica Neue Light"/>
              <a:cs typeface="Helvetica Neue Light"/>
              <a:sym typeface="Helvetica Neue Light"/>
            </a:endParaRPr>
          </a:p>
        </p:txBody>
      </p:sp>
      <p:sp>
        <p:nvSpPr>
          <p:cNvPr id="1529" name="Google Shape;1529;p263"/>
          <p:cNvSpPr/>
          <p:nvPr/>
        </p:nvSpPr>
        <p:spPr>
          <a:xfrm>
            <a:off x="2632488" y="1834788"/>
            <a:ext cx="122100" cy="1221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30" name="Google Shape;1530;p263"/>
          <p:cNvSpPr/>
          <p:nvPr/>
        </p:nvSpPr>
        <p:spPr>
          <a:xfrm>
            <a:off x="3559188" y="1834788"/>
            <a:ext cx="122100" cy="1221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31" name="Google Shape;1531;p263"/>
          <p:cNvSpPr/>
          <p:nvPr/>
        </p:nvSpPr>
        <p:spPr>
          <a:xfrm>
            <a:off x="2144213" y="2105973"/>
            <a:ext cx="973500" cy="122100"/>
          </a:xfrm>
          <a:prstGeom prst="rect">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800">
                <a:solidFill>
                  <a:schemeClr val="dk1"/>
                </a:solidFill>
                <a:latin typeface="Helvetica Neue Light"/>
                <a:ea typeface="Helvetica Neue Light"/>
                <a:cs typeface="Helvetica Neue Light"/>
                <a:sym typeface="Helvetica Neue Light"/>
              </a:rPr>
              <a:t>19%</a:t>
            </a:r>
            <a:endParaRPr sz="800">
              <a:solidFill>
                <a:schemeClr val="dk1"/>
              </a:solidFill>
              <a:latin typeface="Helvetica Neue Light"/>
              <a:ea typeface="Helvetica Neue Light"/>
              <a:cs typeface="Helvetica Neue Light"/>
              <a:sym typeface="Helvetica Neue Light"/>
            </a:endParaRPr>
          </a:p>
        </p:txBody>
      </p:sp>
      <p:sp>
        <p:nvSpPr>
          <p:cNvPr id="1532" name="Google Shape;1532;p263"/>
          <p:cNvSpPr/>
          <p:nvPr/>
        </p:nvSpPr>
        <p:spPr>
          <a:xfrm>
            <a:off x="2144213" y="2105973"/>
            <a:ext cx="122100" cy="1221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33" name="Google Shape;1533;p263"/>
          <p:cNvSpPr/>
          <p:nvPr/>
        </p:nvSpPr>
        <p:spPr>
          <a:xfrm>
            <a:off x="3070913" y="2105973"/>
            <a:ext cx="122100" cy="1221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34" name="Google Shape;1534;p263"/>
          <p:cNvSpPr/>
          <p:nvPr/>
        </p:nvSpPr>
        <p:spPr>
          <a:xfrm>
            <a:off x="2059538" y="2397920"/>
            <a:ext cx="929100" cy="122100"/>
          </a:xfrm>
          <a:prstGeom prst="rect">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800">
                <a:solidFill>
                  <a:schemeClr val="dk1"/>
                </a:solidFill>
                <a:latin typeface="Helvetica Neue Light"/>
                <a:ea typeface="Helvetica Neue Light"/>
                <a:cs typeface="Helvetica Neue Light"/>
                <a:sym typeface="Helvetica Neue Light"/>
              </a:rPr>
              <a:t>19%</a:t>
            </a:r>
            <a:endParaRPr sz="800">
              <a:solidFill>
                <a:schemeClr val="dk1"/>
              </a:solidFill>
              <a:latin typeface="Helvetica Neue Light"/>
              <a:ea typeface="Helvetica Neue Light"/>
              <a:cs typeface="Helvetica Neue Light"/>
              <a:sym typeface="Helvetica Neue Light"/>
            </a:endParaRPr>
          </a:p>
        </p:txBody>
      </p:sp>
      <p:sp>
        <p:nvSpPr>
          <p:cNvPr id="1535" name="Google Shape;1535;p263"/>
          <p:cNvSpPr/>
          <p:nvPr/>
        </p:nvSpPr>
        <p:spPr>
          <a:xfrm>
            <a:off x="1983338" y="2397920"/>
            <a:ext cx="122100" cy="1221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36" name="Google Shape;1536;p263"/>
          <p:cNvSpPr/>
          <p:nvPr/>
        </p:nvSpPr>
        <p:spPr>
          <a:xfrm>
            <a:off x="2910038" y="2397920"/>
            <a:ext cx="122100" cy="1221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37" name="Google Shape;1537;p263"/>
          <p:cNvSpPr/>
          <p:nvPr/>
        </p:nvSpPr>
        <p:spPr>
          <a:xfrm>
            <a:off x="2527538" y="2673035"/>
            <a:ext cx="807000" cy="122100"/>
          </a:xfrm>
          <a:prstGeom prst="rect">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800">
                <a:solidFill>
                  <a:schemeClr val="dk1"/>
                </a:solidFill>
                <a:latin typeface="Helvetica Neue Light"/>
                <a:ea typeface="Helvetica Neue Light"/>
                <a:cs typeface="Helvetica Neue Light"/>
                <a:sym typeface="Helvetica Neue Light"/>
              </a:rPr>
              <a:t>18%</a:t>
            </a:r>
            <a:endParaRPr sz="800">
              <a:solidFill>
                <a:schemeClr val="dk1"/>
              </a:solidFill>
              <a:latin typeface="Helvetica Neue Light"/>
              <a:ea typeface="Helvetica Neue Light"/>
              <a:cs typeface="Helvetica Neue Light"/>
              <a:sym typeface="Helvetica Neue Light"/>
            </a:endParaRPr>
          </a:p>
        </p:txBody>
      </p:sp>
      <p:sp>
        <p:nvSpPr>
          <p:cNvPr id="1538" name="Google Shape;1538;p263"/>
          <p:cNvSpPr/>
          <p:nvPr/>
        </p:nvSpPr>
        <p:spPr>
          <a:xfrm>
            <a:off x="2527538" y="2670800"/>
            <a:ext cx="122100" cy="1221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39" name="Google Shape;1539;p263"/>
          <p:cNvSpPr/>
          <p:nvPr/>
        </p:nvSpPr>
        <p:spPr>
          <a:xfrm>
            <a:off x="3225638" y="2670800"/>
            <a:ext cx="122100" cy="1221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40" name="Google Shape;1540;p263"/>
          <p:cNvSpPr/>
          <p:nvPr/>
        </p:nvSpPr>
        <p:spPr>
          <a:xfrm>
            <a:off x="2092938" y="2945914"/>
            <a:ext cx="743100" cy="122100"/>
          </a:xfrm>
          <a:prstGeom prst="rect">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800">
                <a:solidFill>
                  <a:schemeClr val="dk1"/>
                </a:solidFill>
                <a:latin typeface="Helvetica Neue Light"/>
                <a:ea typeface="Helvetica Neue Light"/>
                <a:cs typeface="Helvetica Neue Light"/>
                <a:sym typeface="Helvetica Neue Light"/>
              </a:rPr>
              <a:t>14%</a:t>
            </a:r>
            <a:endParaRPr sz="800">
              <a:solidFill>
                <a:schemeClr val="dk1"/>
              </a:solidFill>
              <a:latin typeface="Helvetica Neue Light"/>
              <a:ea typeface="Helvetica Neue Light"/>
              <a:cs typeface="Helvetica Neue Light"/>
              <a:sym typeface="Helvetica Neue Light"/>
            </a:endParaRPr>
          </a:p>
        </p:txBody>
      </p:sp>
      <p:sp>
        <p:nvSpPr>
          <p:cNvPr id="1541" name="Google Shape;1541;p263"/>
          <p:cNvSpPr/>
          <p:nvPr/>
        </p:nvSpPr>
        <p:spPr>
          <a:xfrm>
            <a:off x="2092938" y="2945914"/>
            <a:ext cx="122100" cy="1221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42" name="Google Shape;1542;p263"/>
          <p:cNvSpPr/>
          <p:nvPr/>
        </p:nvSpPr>
        <p:spPr>
          <a:xfrm>
            <a:off x="2791038" y="2945914"/>
            <a:ext cx="122100" cy="1221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43" name="Google Shape;1543;p263"/>
          <p:cNvSpPr/>
          <p:nvPr/>
        </p:nvSpPr>
        <p:spPr>
          <a:xfrm>
            <a:off x="2723438" y="3237862"/>
            <a:ext cx="669900" cy="122100"/>
          </a:xfrm>
          <a:prstGeom prst="rect">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800">
                <a:solidFill>
                  <a:schemeClr val="dk1"/>
                </a:solidFill>
                <a:latin typeface="Helvetica Neue Light"/>
                <a:ea typeface="Helvetica Neue Light"/>
                <a:cs typeface="Helvetica Neue Light"/>
                <a:sym typeface="Helvetica Neue Light"/>
              </a:rPr>
              <a:t>13%</a:t>
            </a:r>
            <a:endParaRPr sz="800">
              <a:solidFill>
                <a:schemeClr val="dk1"/>
              </a:solidFill>
              <a:latin typeface="Helvetica Neue Light"/>
              <a:ea typeface="Helvetica Neue Light"/>
              <a:cs typeface="Helvetica Neue Light"/>
              <a:sym typeface="Helvetica Neue Light"/>
            </a:endParaRPr>
          </a:p>
        </p:txBody>
      </p:sp>
      <p:sp>
        <p:nvSpPr>
          <p:cNvPr id="1544" name="Google Shape;1544;p263"/>
          <p:cNvSpPr/>
          <p:nvPr/>
        </p:nvSpPr>
        <p:spPr>
          <a:xfrm>
            <a:off x="2679938" y="3237862"/>
            <a:ext cx="122100" cy="1221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45" name="Google Shape;1545;p263"/>
          <p:cNvSpPr/>
          <p:nvPr/>
        </p:nvSpPr>
        <p:spPr>
          <a:xfrm>
            <a:off x="3301838" y="3237862"/>
            <a:ext cx="122100" cy="1221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46" name="Google Shape;1546;p263"/>
          <p:cNvSpPr/>
          <p:nvPr/>
        </p:nvSpPr>
        <p:spPr>
          <a:xfrm>
            <a:off x="3163913" y="3509046"/>
            <a:ext cx="669900" cy="122100"/>
          </a:xfrm>
          <a:prstGeom prst="rect">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800">
                <a:solidFill>
                  <a:schemeClr val="dk1"/>
                </a:solidFill>
                <a:latin typeface="Helvetica Neue Light"/>
                <a:ea typeface="Helvetica Neue Light"/>
                <a:cs typeface="Helvetica Neue Light"/>
                <a:sym typeface="Helvetica Neue Light"/>
              </a:rPr>
              <a:t>12%</a:t>
            </a:r>
            <a:endParaRPr sz="800">
              <a:solidFill>
                <a:schemeClr val="dk1"/>
              </a:solidFill>
              <a:latin typeface="Helvetica Neue Light"/>
              <a:ea typeface="Helvetica Neue Light"/>
              <a:cs typeface="Helvetica Neue Light"/>
              <a:sym typeface="Helvetica Neue Light"/>
            </a:endParaRPr>
          </a:p>
        </p:txBody>
      </p:sp>
      <p:sp>
        <p:nvSpPr>
          <p:cNvPr id="1547" name="Google Shape;1547;p263"/>
          <p:cNvSpPr/>
          <p:nvPr/>
        </p:nvSpPr>
        <p:spPr>
          <a:xfrm>
            <a:off x="3165888" y="3509046"/>
            <a:ext cx="122100" cy="1221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48" name="Google Shape;1548;p263"/>
          <p:cNvSpPr/>
          <p:nvPr/>
        </p:nvSpPr>
        <p:spPr>
          <a:xfrm>
            <a:off x="3711588" y="3509046"/>
            <a:ext cx="122100" cy="1221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49" name="Google Shape;1549;p263"/>
          <p:cNvSpPr/>
          <p:nvPr/>
        </p:nvSpPr>
        <p:spPr>
          <a:xfrm>
            <a:off x="3073813" y="3792143"/>
            <a:ext cx="640500" cy="122100"/>
          </a:xfrm>
          <a:prstGeom prst="rect">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800">
                <a:solidFill>
                  <a:schemeClr val="dk1"/>
                </a:solidFill>
                <a:latin typeface="Helvetica Neue Light"/>
                <a:ea typeface="Helvetica Neue Light"/>
                <a:cs typeface="Helvetica Neue Light"/>
                <a:sym typeface="Helvetica Neue Light"/>
              </a:rPr>
              <a:t>10%</a:t>
            </a:r>
            <a:endParaRPr sz="800">
              <a:solidFill>
                <a:schemeClr val="dk1"/>
              </a:solidFill>
              <a:latin typeface="Helvetica Neue Light"/>
              <a:ea typeface="Helvetica Neue Light"/>
              <a:cs typeface="Helvetica Neue Light"/>
              <a:sym typeface="Helvetica Neue Light"/>
            </a:endParaRPr>
          </a:p>
        </p:txBody>
      </p:sp>
      <p:sp>
        <p:nvSpPr>
          <p:cNvPr id="1550" name="Google Shape;1550;p263"/>
          <p:cNvSpPr/>
          <p:nvPr/>
        </p:nvSpPr>
        <p:spPr>
          <a:xfrm>
            <a:off x="3067663" y="3792143"/>
            <a:ext cx="122100" cy="1221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51" name="Google Shape;1551;p263"/>
          <p:cNvSpPr/>
          <p:nvPr/>
        </p:nvSpPr>
        <p:spPr>
          <a:xfrm>
            <a:off x="3613363" y="3792143"/>
            <a:ext cx="122100" cy="1221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52" name="Google Shape;1552;p263"/>
          <p:cNvSpPr/>
          <p:nvPr/>
        </p:nvSpPr>
        <p:spPr>
          <a:xfrm>
            <a:off x="0" y="0"/>
            <a:ext cx="4497000" cy="438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accent5"/>
                </a:solidFill>
                <a:latin typeface="Helvetica Neue Light"/>
                <a:ea typeface="Helvetica Neue Light"/>
                <a:cs typeface="Helvetica Neue Light"/>
                <a:sym typeface="Helvetica Neue Light"/>
              </a:rPr>
              <a:t>Experience Gaps by Industry</a:t>
            </a:r>
            <a:endParaRPr sz="1100">
              <a:solidFill>
                <a:schemeClr val="accent5"/>
              </a:solidFill>
              <a:latin typeface="Helvetica Neue"/>
              <a:ea typeface="Helvetica Neue"/>
              <a:cs typeface="Helvetica Neue"/>
              <a:sym typeface="Helvetica Neue"/>
            </a:endParaRPr>
          </a:p>
        </p:txBody>
      </p:sp>
      <p:sp>
        <p:nvSpPr>
          <p:cNvPr id="1553" name="Google Shape;1553;p263"/>
          <p:cNvSpPr/>
          <p:nvPr/>
        </p:nvSpPr>
        <p:spPr>
          <a:xfrm>
            <a:off x="667413" y="4584225"/>
            <a:ext cx="412800" cy="24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B7B7B7"/>
                </a:solidFill>
              </a:rPr>
              <a:t>20%</a:t>
            </a:r>
            <a:endParaRPr sz="700">
              <a:solidFill>
                <a:srgbClr val="B7B7B7"/>
              </a:solidFill>
            </a:endParaRPr>
          </a:p>
        </p:txBody>
      </p:sp>
      <p:sp>
        <p:nvSpPr>
          <p:cNvPr id="1554" name="Google Shape;1554;p263"/>
          <p:cNvSpPr/>
          <p:nvPr/>
        </p:nvSpPr>
        <p:spPr>
          <a:xfrm>
            <a:off x="1745213" y="4602800"/>
            <a:ext cx="412800" cy="24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B7B7B7"/>
                </a:solidFill>
              </a:rPr>
              <a:t>40%</a:t>
            </a:r>
            <a:endParaRPr sz="700">
              <a:solidFill>
                <a:srgbClr val="B7B7B7"/>
              </a:solidFill>
            </a:endParaRPr>
          </a:p>
        </p:txBody>
      </p:sp>
      <p:sp>
        <p:nvSpPr>
          <p:cNvPr id="1555" name="Google Shape;1555;p263"/>
          <p:cNvSpPr/>
          <p:nvPr/>
        </p:nvSpPr>
        <p:spPr>
          <a:xfrm>
            <a:off x="2845538" y="4591550"/>
            <a:ext cx="412800" cy="24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B7B7B7"/>
                </a:solidFill>
              </a:rPr>
              <a:t>60%</a:t>
            </a:r>
            <a:endParaRPr sz="700">
              <a:solidFill>
                <a:srgbClr val="B7B7B7"/>
              </a:solidFill>
            </a:endParaRPr>
          </a:p>
        </p:txBody>
      </p:sp>
      <p:sp>
        <p:nvSpPr>
          <p:cNvPr id="1556" name="Google Shape;1556;p263"/>
          <p:cNvSpPr/>
          <p:nvPr/>
        </p:nvSpPr>
        <p:spPr>
          <a:xfrm>
            <a:off x="3915263" y="4602800"/>
            <a:ext cx="412800" cy="24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rgbClr val="B7B7B7"/>
                </a:solidFill>
              </a:rPr>
              <a:t>80%</a:t>
            </a:r>
            <a:endParaRPr sz="700">
              <a:solidFill>
                <a:srgbClr val="B7B7B7"/>
              </a:solidFill>
            </a:endParaRPr>
          </a:p>
        </p:txBody>
      </p:sp>
      <p:sp>
        <p:nvSpPr>
          <p:cNvPr id="1557" name="Google Shape;1557;p263"/>
          <p:cNvSpPr/>
          <p:nvPr/>
        </p:nvSpPr>
        <p:spPr>
          <a:xfrm>
            <a:off x="1423213" y="4076256"/>
            <a:ext cx="571800" cy="122100"/>
          </a:xfrm>
          <a:prstGeom prst="rect">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chemeClr val="dk1"/>
                </a:solidFill>
                <a:latin typeface="Helvetica Neue Light"/>
                <a:ea typeface="Helvetica Neue Light"/>
                <a:cs typeface="Helvetica Neue Light"/>
                <a:sym typeface="Helvetica Neue Light"/>
              </a:rPr>
              <a:t>10%</a:t>
            </a:r>
            <a:endParaRPr sz="800">
              <a:solidFill>
                <a:schemeClr val="dk1"/>
              </a:solidFill>
              <a:latin typeface="Helvetica Neue Light"/>
              <a:ea typeface="Helvetica Neue Light"/>
              <a:cs typeface="Helvetica Neue Light"/>
              <a:sym typeface="Helvetica Neue Light"/>
            </a:endParaRPr>
          </a:p>
        </p:txBody>
      </p:sp>
      <p:sp>
        <p:nvSpPr>
          <p:cNvPr id="1558" name="Google Shape;1558;p263"/>
          <p:cNvSpPr/>
          <p:nvPr/>
        </p:nvSpPr>
        <p:spPr>
          <a:xfrm>
            <a:off x="1424588" y="4079200"/>
            <a:ext cx="122100" cy="1221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59" name="Google Shape;1559;p263"/>
          <p:cNvSpPr/>
          <p:nvPr/>
        </p:nvSpPr>
        <p:spPr>
          <a:xfrm>
            <a:off x="1894088" y="4079200"/>
            <a:ext cx="122100" cy="1221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60" name="Google Shape;1560;p263"/>
          <p:cNvSpPr/>
          <p:nvPr/>
        </p:nvSpPr>
        <p:spPr>
          <a:xfrm>
            <a:off x="2016188" y="4356900"/>
            <a:ext cx="516900" cy="122100"/>
          </a:xfrm>
          <a:prstGeom prst="rect">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chemeClr val="dk1"/>
                </a:solidFill>
                <a:latin typeface="Helvetica Neue Light"/>
                <a:ea typeface="Helvetica Neue Light"/>
                <a:cs typeface="Helvetica Neue Light"/>
                <a:sym typeface="Helvetica Neue Light"/>
              </a:rPr>
              <a:t>8%</a:t>
            </a:r>
            <a:endParaRPr sz="800">
              <a:solidFill>
                <a:schemeClr val="dk1"/>
              </a:solidFill>
              <a:latin typeface="Helvetica Neue Light"/>
              <a:ea typeface="Helvetica Neue Light"/>
              <a:cs typeface="Helvetica Neue Light"/>
              <a:sym typeface="Helvetica Neue Light"/>
            </a:endParaRPr>
          </a:p>
        </p:txBody>
      </p:sp>
      <p:sp>
        <p:nvSpPr>
          <p:cNvPr id="1561" name="Google Shape;1561;p263"/>
          <p:cNvSpPr/>
          <p:nvPr/>
        </p:nvSpPr>
        <p:spPr>
          <a:xfrm>
            <a:off x="2017563" y="4356900"/>
            <a:ext cx="122100" cy="1221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62" name="Google Shape;1562;p263"/>
          <p:cNvSpPr/>
          <p:nvPr/>
        </p:nvSpPr>
        <p:spPr>
          <a:xfrm>
            <a:off x="2410863" y="4356900"/>
            <a:ext cx="122100" cy="1221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63" name="Google Shape;1563;p263"/>
          <p:cNvSpPr/>
          <p:nvPr/>
        </p:nvSpPr>
        <p:spPr>
          <a:xfrm>
            <a:off x="945575" y="4949300"/>
            <a:ext cx="1048800" cy="122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chemeClr val="dk1"/>
                </a:solidFill>
                <a:latin typeface="Helvetica Neue Light"/>
                <a:ea typeface="Helvetica Neue Light"/>
                <a:cs typeface="Helvetica Neue Light"/>
                <a:sym typeface="Helvetica Neue Light"/>
              </a:rPr>
              <a:t>Consumer Actual</a:t>
            </a:r>
            <a:endParaRPr sz="700">
              <a:solidFill>
                <a:schemeClr val="dk1"/>
              </a:solidFill>
              <a:latin typeface="Helvetica Neue Light"/>
              <a:ea typeface="Helvetica Neue Light"/>
              <a:cs typeface="Helvetica Neue Light"/>
              <a:sym typeface="Helvetica Neue Light"/>
            </a:endParaRPr>
          </a:p>
        </p:txBody>
      </p:sp>
      <p:sp>
        <p:nvSpPr>
          <p:cNvPr id="1564" name="Google Shape;1564;p263"/>
          <p:cNvSpPr/>
          <p:nvPr/>
        </p:nvSpPr>
        <p:spPr>
          <a:xfrm>
            <a:off x="842838" y="4949300"/>
            <a:ext cx="122100" cy="1221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65" name="Google Shape;1565;p263"/>
          <p:cNvSpPr/>
          <p:nvPr/>
        </p:nvSpPr>
        <p:spPr>
          <a:xfrm>
            <a:off x="2001013" y="4949300"/>
            <a:ext cx="122100" cy="1221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66" name="Google Shape;1566;p263"/>
          <p:cNvSpPr/>
          <p:nvPr/>
        </p:nvSpPr>
        <p:spPr>
          <a:xfrm>
            <a:off x="2088575" y="4949300"/>
            <a:ext cx="1335300" cy="122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chemeClr val="dk1"/>
                </a:solidFill>
                <a:latin typeface="Helvetica Neue Light"/>
                <a:ea typeface="Helvetica Neue Light"/>
                <a:cs typeface="Helvetica Neue Light"/>
                <a:sym typeface="Helvetica Neue Light"/>
              </a:rPr>
              <a:t>Consumer Expectations </a:t>
            </a:r>
            <a:endParaRPr sz="700">
              <a:solidFill>
                <a:schemeClr val="dk1"/>
              </a:solidFill>
              <a:latin typeface="Helvetica Neue Light"/>
              <a:ea typeface="Helvetica Neue Light"/>
              <a:cs typeface="Helvetica Neue Light"/>
              <a:sym typeface="Helvetica Neue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570"/>
        <p:cNvGrpSpPr/>
        <p:nvPr/>
      </p:nvGrpSpPr>
      <p:grpSpPr>
        <a:xfrm>
          <a:off x="0" y="0"/>
          <a:ext cx="0" cy="0"/>
          <a:chOff x="0" y="0"/>
          <a:chExt cx="0" cy="0"/>
        </a:xfrm>
      </p:grpSpPr>
      <p:sp>
        <p:nvSpPr>
          <p:cNvPr id="1571" name="Google Shape;1571;p264"/>
          <p:cNvSpPr/>
          <p:nvPr/>
        </p:nvSpPr>
        <p:spPr>
          <a:xfrm>
            <a:off x="603375" y="181875"/>
            <a:ext cx="8039100" cy="1320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500">
                <a:solidFill>
                  <a:schemeClr val="dk1"/>
                </a:solidFill>
                <a:latin typeface="Helvetica Neue Light"/>
                <a:ea typeface="Helvetica Neue Light"/>
                <a:cs typeface="Helvetica Neue Light"/>
                <a:sym typeface="Helvetica Neue Light"/>
              </a:rPr>
              <a:t>So…how should Luxury Marketers close the </a:t>
            </a:r>
            <a:endParaRPr sz="2500">
              <a:solidFill>
                <a:schemeClr val="dk1"/>
              </a:solidFill>
              <a:latin typeface="Helvetica Neue Light"/>
              <a:ea typeface="Helvetica Neue Light"/>
              <a:cs typeface="Helvetica Neue Light"/>
              <a:sym typeface="Helvetica Neue Light"/>
            </a:endParaRPr>
          </a:p>
          <a:p>
            <a:pPr marL="0" lvl="0" indent="0" algn="l" rtl="0">
              <a:spcBef>
                <a:spcPts val="0"/>
              </a:spcBef>
              <a:spcAft>
                <a:spcPts val="0"/>
              </a:spcAft>
              <a:buNone/>
            </a:pPr>
            <a:r>
              <a:rPr lang="en" sz="2500" b="1">
                <a:solidFill>
                  <a:schemeClr val="dk1"/>
                </a:solidFill>
                <a:latin typeface="Helvetica Neue"/>
                <a:ea typeface="Helvetica Neue"/>
                <a:cs typeface="Helvetica Neue"/>
                <a:sym typeface="Helvetica Neue"/>
              </a:rPr>
              <a:t>Experience Gap?</a:t>
            </a:r>
            <a:endParaRPr sz="1100">
              <a:solidFill>
                <a:schemeClr val="dk1"/>
              </a:solidFill>
              <a:latin typeface="Helvetica Neue Light"/>
              <a:ea typeface="Helvetica Neue Light"/>
              <a:cs typeface="Helvetica Neue Light"/>
              <a:sym typeface="Helvetica Neue Light"/>
            </a:endParaRPr>
          </a:p>
        </p:txBody>
      </p:sp>
      <p:sp>
        <p:nvSpPr>
          <p:cNvPr id="1572" name="Google Shape;1572;p264"/>
          <p:cNvSpPr/>
          <p:nvPr/>
        </p:nvSpPr>
        <p:spPr>
          <a:xfrm>
            <a:off x="403450" y="1501411"/>
            <a:ext cx="835800" cy="774600"/>
          </a:xfrm>
          <a:prstGeom prst="rect">
            <a:avLst/>
          </a:prstGeom>
          <a:solidFill>
            <a:schemeClr val="accent5"/>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700"/>
          </a:p>
        </p:txBody>
      </p:sp>
      <p:sp>
        <p:nvSpPr>
          <p:cNvPr id="1573" name="Google Shape;1573;p264"/>
          <p:cNvSpPr/>
          <p:nvPr/>
        </p:nvSpPr>
        <p:spPr>
          <a:xfrm>
            <a:off x="403450" y="2423197"/>
            <a:ext cx="835800" cy="774600"/>
          </a:xfrm>
          <a:prstGeom prst="rect">
            <a:avLst/>
          </a:prstGeom>
          <a:solidFill>
            <a:schemeClr val="accent5"/>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4" name="Google Shape;1574;p264"/>
          <p:cNvSpPr/>
          <p:nvPr/>
        </p:nvSpPr>
        <p:spPr>
          <a:xfrm>
            <a:off x="403450" y="3344982"/>
            <a:ext cx="835800" cy="774600"/>
          </a:xfrm>
          <a:prstGeom prst="rect">
            <a:avLst/>
          </a:prstGeom>
          <a:solidFill>
            <a:schemeClr val="accent5"/>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5" name="Google Shape;1575;p264"/>
          <p:cNvSpPr/>
          <p:nvPr/>
        </p:nvSpPr>
        <p:spPr>
          <a:xfrm>
            <a:off x="1287224" y="1501400"/>
            <a:ext cx="3258000" cy="77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b="1">
                <a:solidFill>
                  <a:schemeClr val="accent5"/>
                </a:solidFill>
                <a:latin typeface="Helvetica Neue"/>
                <a:ea typeface="Helvetica Neue"/>
                <a:cs typeface="Helvetica Neue"/>
                <a:sym typeface="Helvetica Neue"/>
              </a:rPr>
              <a:t>Listen </a:t>
            </a:r>
            <a:r>
              <a:rPr lang="en" i="1">
                <a:solidFill>
                  <a:schemeClr val="accent5"/>
                </a:solidFill>
                <a:latin typeface="Helvetica Neue Light"/>
                <a:ea typeface="Helvetica Neue Light"/>
                <a:cs typeface="Helvetica Neue Light"/>
                <a:sym typeface="Helvetica Neue Light"/>
              </a:rPr>
              <a:t>(really listen) </a:t>
            </a:r>
            <a:endParaRPr i="1">
              <a:solidFill>
                <a:schemeClr val="accent5"/>
              </a:solidFill>
              <a:latin typeface="Helvetica Neue Light"/>
              <a:ea typeface="Helvetica Neue Light"/>
              <a:cs typeface="Helvetica Neue Light"/>
              <a:sym typeface="Helvetica Neue Light"/>
            </a:endParaRPr>
          </a:p>
          <a:p>
            <a:pPr marL="0" lvl="0" indent="0" algn="l" rtl="0">
              <a:spcBef>
                <a:spcPts val="0"/>
              </a:spcBef>
              <a:spcAft>
                <a:spcPts val="0"/>
              </a:spcAft>
              <a:buClr>
                <a:schemeClr val="dk1"/>
              </a:buClr>
              <a:buSzPts val="1100"/>
              <a:buFont typeface="Arial"/>
              <a:buNone/>
            </a:pPr>
            <a:r>
              <a:rPr lang="en" sz="1000">
                <a:latin typeface="Helvetica Neue Light"/>
                <a:ea typeface="Helvetica Neue Light"/>
                <a:cs typeface="Helvetica Neue Light"/>
                <a:sym typeface="Helvetica Neue Light"/>
              </a:rPr>
              <a:t>Drive and refresh VoC programs, including prioritizing robust input from employees on experience. </a:t>
            </a:r>
            <a:endParaRPr sz="1000">
              <a:latin typeface="Helvetica Neue Light"/>
              <a:ea typeface="Helvetica Neue Light"/>
              <a:cs typeface="Helvetica Neue Light"/>
              <a:sym typeface="Helvetica Neue Light"/>
            </a:endParaRPr>
          </a:p>
        </p:txBody>
      </p:sp>
      <p:sp>
        <p:nvSpPr>
          <p:cNvPr id="1576" name="Google Shape;1576;p264"/>
          <p:cNvSpPr/>
          <p:nvPr/>
        </p:nvSpPr>
        <p:spPr>
          <a:xfrm>
            <a:off x="1287774" y="2421000"/>
            <a:ext cx="3258000" cy="77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b="1">
                <a:solidFill>
                  <a:schemeClr val="accent5"/>
                </a:solidFill>
                <a:latin typeface="Helvetica Neue"/>
                <a:ea typeface="Helvetica Neue"/>
                <a:cs typeface="Helvetica Neue"/>
                <a:sym typeface="Helvetica Neue"/>
              </a:rPr>
              <a:t>Deliver Exceptional Employee Experience</a:t>
            </a:r>
            <a:r>
              <a:rPr lang="en" b="1">
                <a:solidFill>
                  <a:schemeClr val="lt1"/>
                </a:solidFill>
                <a:highlight>
                  <a:schemeClr val="accent5"/>
                </a:highlight>
                <a:latin typeface="Helvetica Neue"/>
                <a:ea typeface="Helvetica Neue"/>
                <a:cs typeface="Helvetica Neue"/>
                <a:sym typeface="Helvetica Neue"/>
              </a:rPr>
              <a:t> </a:t>
            </a:r>
            <a:endParaRPr b="1" i="1">
              <a:solidFill>
                <a:schemeClr val="lt1"/>
              </a:solidFill>
              <a:highlight>
                <a:schemeClr val="accent5"/>
              </a:highlight>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 sz="1000">
                <a:solidFill>
                  <a:schemeClr val="dk1"/>
                </a:solidFill>
                <a:latin typeface="Helvetica Neue Light"/>
                <a:ea typeface="Helvetica Neue Light"/>
                <a:cs typeface="Helvetica Neue Light"/>
                <a:sym typeface="Helvetica Neue Light"/>
              </a:rPr>
              <a:t>They are the first customer touchpoint, their experience impacts service to customers and brand sentiment.</a:t>
            </a:r>
            <a:endParaRPr sz="1000">
              <a:solidFill>
                <a:schemeClr val="dk1"/>
              </a:solidFill>
              <a:latin typeface="Helvetica Neue Light"/>
              <a:ea typeface="Helvetica Neue Light"/>
              <a:cs typeface="Helvetica Neue Light"/>
              <a:sym typeface="Helvetica Neue Light"/>
            </a:endParaRPr>
          </a:p>
        </p:txBody>
      </p:sp>
      <p:sp>
        <p:nvSpPr>
          <p:cNvPr id="1577" name="Google Shape;1577;p264"/>
          <p:cNvSpPr/>
          <p:nvPr/>
        </p:nvSpPr>
        <p:spPr>
          <a:xfrm>
            <a:off x="1287774" y="3340600"/>
            <a:ext cx="3258000" cy="77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b="1">
                <a:solidFill>
                  <a:schemeClr val="accent5"/>
                </a:solidFill>
                <a:latin typeface="Helvetica Neue"/>
                <a:ea typeface="Helvetica Neue"/>
                <a:cs typeface="Helvetica Neue"/>
                <a:sym typeface="Helvetica Neue"/>
              </a:rPr>
              <a:t>Take Action</a:t>
            </a:r>
            <a:r>
              <a:rPr lang="en" b="1">
                <a:solidFill>
                  <a:schemeClr val="lt1"/>
                </a:solidFill>
                <a:highlight>
                  <a:schemeClr val="accent5"/>
                </a:highlight>
                <a:latin typeface="Helvetica Neue"/>
                <a:ea typeface="Helvetica Neue"/>
                <a:cs typeface="Helvetica Neue"/>
                <a:sym typeface="Helvetica Neue"/>
              </a:rPr>
              <a:t>  </a:t>
            </a:r>
            <a:endParaRPr b="1" i="1">
              <a:solidFill>
                <a:schemeClr val="lt1"/>
              </a:solidFill>
              <a:highlight>
                <a:schemeClr val="accent5"/>
              </a:highlight>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 sz="1000">
                <a:solidFill>
                  <a:schemeClr val="dk1"/>
                </a:solidFill>
                <a:latin typeface="Helvetica Neue Light"/>
                <a:ea typeface="Helvetica Neue Light"/>
                <a:cs typeface="Helvetica Neue Light"/>
                <a:sym typeface="Helvetica Neue Light"/>
              </a:rPr>
              <a:t>Evolve ways of working based on VOC and employee feedback results, fund regular motions to maintain impact.</a:t>
            </a:r>
            <a:endParaRPr sz="1000">
              <a:solidFill>
                <a:schemeClr val="dk1"/>
              </a:solidFill>
              <a:latin typeface="Helvetica Neue Light"/>
              <a:ea typeface="Helvetica Neue Light"/>
              <a:cs typeface="Helvetica Neue Light"/>
              <a:sym typeface="Helvetica Neue Light"/>
            </a:endParaRPr>
          </a:p>
        </p:txBody>
      </p:sp>
      <p:sp>
        <p:nvSpPr>
          <p:cNvPr id="1578" name="Google Shape;1578;p264"/>
          <p:cNvSpPr/>
          <p:nvPr/>
        </p:nvSpPr>
        <p:spPr>
          <a:xfrm>
            <a:off x="4867876" y="1501399"/>
            <a:ext cx="835800" cy="774600"/>
          </a:xfrm>
          <a:prstGeom prst="rect">
            <a:avLst/>
          </a:pr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9" name="Google Shape;1579;p264"/>
          <p:cNvSpPr/>
          <p:nvPr/>
        </p:nvSpPr>
        <p:spPr>
          <a:xfrm>
            <a:off x="4867876" y="2423185"/>
            <a:ext cx="835800" cy="774600"/>
          </a:xfrm>
          <a:prstGeom prst="rect">
            <a:avLst/>
          </a:pr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80" name="Google Shape;1580;p264"/>
          <p:cNvSpPr/>
          <p:nvPr/>
        </p:nvSpPr>
        <p:spPr>
          <a:xfrm>
            <a:off x="4867876" y="3344970"/>
            <a:ext cx="835800" cy="774600"/>
          </a:xfrm>
          <a:prstGeom prst="rect">
            <a:avLst/>
          </a:pr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81" name="Google Shape;1581;p264"/>
          <p:cNvSpPr/>
          <p:nvPr/>
        </p:nvSpPr>
        <p:spPr>
          <a:xfrm>
            <a:off x="5751649" y="1501400"/>
            <a:ext cx="3257400" cy="77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Helvetica Neue"/>
                <a:ea typeface="Helvetica Neue"/>
                <a:cs typeface="Helvetica Neue"/>
                <a:sym typeface="Helvetica Neue"/>
              </a:rPr>
              <a:t>Harness Customer Data</a:t>
            </a:r>
            <a:endParaRPr b="1" i="1">
              <a:solidFill>
                <a:schemeClr val="dk1"/>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 sz="1000">
                <a:solidFill>
                  <a:schemeClr val="dk1"/>
                </a:solidFill>
                <a:latin typeface="Helvetica Neue Light"/>
                <a:ea typeface="Helvetica Neue Light"/>
                <a:cs typeface="Helvetica Neue Light"/>
                <a:sym typeface="Helvetica Neue Light"/>
              </a:rPr>
              <a:t>Blend and harmonize insights across touchpoints and prioritize real-time capabilities.  </a:t>
            </a:r>
            <a:endParaRPr sz="1000">
              <a:solidFill>
                <a:schemeClr val="dk1"/>
              </a:solidFill>
              <a:latin typeface="Helvetica Neue Light"/>
              <a:ea typeface="Helvetica Neue Light"/>
              <a:cs typeface="Helvetica Neue Light"/>
              <a:sym typeface="Helvetica Neue Light"/>
            </a:endParaRPr>
          </a:p>
        </p:txBody>
      </p:sp>
      <p:sp>
        <p:nvSpPr>
          <p:cNvPr id="1582" name="Google Shape;1582;p264"/>
          <p:cNvSpPr/>
          <p:nvPr/>
        </p:nvSpPr>
        <p:spPr>
          <a:xfrm>
            <a:off x="5752260" y="2420998"/>
            <a:ext cx="3257400" cy="77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Helvetica Neue"/>
                <a:ea typeface="Helvetica Neue"/>
                <a:cs typeface="Helvetica Neue"/>
                <a:sym typeface="Helvetica Neue"/>
              </a:rPr>
              <a:t>Effectively Segment &amp; Personalize</a:t>
            </a:r>
            <a:endParaRPr b="1">
              <a:solidFill>
                <a:schemeClr val="lt1"/>
              </a:solidFill>
              <a:highlight>
                <a:schemeClr val="dk1"/>
              </a:highlight>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 sz="1000">
                <a:solidFill>
                  <a:schemeClr val="dk1"/>
                </a:solidFill>
                <a:latin typeface="Helvetica Neue Light"/>
                <a:ea typeface="Helvetica Neue Light"/>
                <a:cs typeface="Helvetica Neue Light"/>
                <a:sym typeface="Helvetica Neue Light"/>
              </a:rPr>
              <a:t>Avoid one size fits all models by deeply understanding and delivering on wants, needs and preferences.</a:t>
            </a:r>
            <a:endParaRPr sz="1000">
              <a:solidFill>
                <a:schemeClr val="dk1"/>
              </a:solidFill>
              <a:latin typeface="Helvetica Neue Light"/>
              <a:ea typeface="Helvetica Neue Light"/>
              <a:cs typeface="Helvetica Neue Light"/>
              <a:sym typeface="Helvetica Neue Light"/>
            </a:endParaRPr>
          </a:p>
        </p:txBody>
      </p:sp>
      <p:sp>
        <p:nvSpPr>
          <p:cNvPr id="1583" name="Google Shape;1583;p264"/>
          <p:cNvSpPr/>
          <p:nvPr/>
        </p:nvSpPr>
        <p:spPr>
          <a:xfrm>
            <a:off x="5752260" y="3340597"/>
            <a:ext cx="3257400" cy="77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Helvetica Neue"/>
                <a:ea typeface="Helvetica Neue"/>
                <a:cs typeface="Helvetica Neue"/>
                <a:sym typeface="Helvetica Neue"/>
              </a:rPr>
              <a:t>Find and Protect Your Sweet Spot</a:t>
            </a:r>
            <a:endParaRPr b="1" i="1">
              <a:solidFill>
                <a:schemeClr val="lt1"/>
              </a:solidFill>
              <a:highlight>
                <a:schemeClr val="dk1"/>
              </a:highlight>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 sz="1000">
                <a:solidFill>
                  <a:schemeClr val="dk1"/>
                </a:solidFill>
                <a:latin typeface="Helvetica Neue Light"/>
                <a:ea typeface="Helvetica Neue Light"/>
                <a:cs typeface="Helvetica Neue Light"/>
                <a:sym typeface="Helvetica Neue Light"/>
              </a:rPr>
              <a:t>Exit or close gaps in markets, segments and channels that aren’t delivering value. </a:t>
            </a:r>
            <a:endParaRPr sz="1000">
              <a:solidFill>
                <a:schemeClr val="dk1"/>
              </a:solidFill>
              <a:latin typeface="Helvetica Neue Light"/>
              <a:ea typeface="Helvetica Neue Light"/>
              <a:cs typeface="Helvetica Neue Light"/>
              <a:sym typeface="Helvetica Neue Light"/>
            </a:endParaRPr>
          </a:p>
        </p:txBody>
      </p:sp>
      <p:cxnSp>
        <p:nvCxnSpPr>
          <p:cNvPr id="1584" name="Google Shape;1584;p264"/>
          <p:cNvCxnSpPr/>
          <p:nvPr/>
        </p:nvCxnSpPr>
        <p:spPr>
          <a:xfrm>
            <a:off x="821350" y="2388519"/>
            <a:ext cx="0" cy="2023200"/>
          </a:xfrm>
          <a:prstGeom prst="straightConnector1">
            <a:avLst/>
          </a:prstGeom>
          <a:noFill/>
          <a:ln w="9525" cap="flat" cmpd="sng">
            <a:solidFill>
              <a:schemeClr val="accent5"/>
            </a:solidFill>
            <a:prstDash val="dot"/>
            <a:round/>
            <a:headEnd type="none" w="med" len="med"/>
            <a:tailEnd type="triangle" w="med" len="med"/>
          </a:ln>
        </p:spPr>
      </p:cxnSp>
      <p:cxnSp>
        <p:nvCxnSpPr>
          <p:cNvPr id="1585" name="Google Shape;1585;p264"/>
          <p:cNvCxnSpPr/>
          <p:nvPr/>
        </p:nvCxnSpPr>
        <p:spPr>
          <a:xfrm>
            <a:off x="5295284" y="2388519"/>
            <a:ext cx="0" cy="2023200"/>
          </a:xfrm>
          <a:prstGeom prst="straightConnector1">
            <a:avLst/>
          </a:prstGeom>
          <a:noFill/>
          <a:ln w="9525" cap="flat" cmpd="sng">
            <a:solidFill>
              <a:schemeClr val="dk1"/>
            </a:solidFill>
            <a:prstDash val="dot"/>
            <a:round/>
            <a:headEnd type="none" w="med" len="med"/>
            <a:tailEnd type="triangle" w="med" len="med"/>
          </a:ln>
        </p:spPr>
      </p:cxnSp>
      <p:sp>
        <p:nvSpPr>
          <p:cNvPr id="1586" name="Google Shape;1586;p264"/>
          <p:cNvSpPr/>
          <p:nvPr/>
        </p:nvSpPr>
        <p:spPr>
          <a:xfrm>
            <a:off x="403400" y="4371825"/>
            <a:ext cx="4141800" cy="528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accent5"/>
                </a:solidFill>
                <a:latin typeface="Helvetica Neue Light"/>
                <a:ea typeface="Helvetica Neue Light"/>
                <a:cs typeface="Helvetica Neue Light"/>
                <a:sym typeface="Helvetica Neue Light"/>
              </a:rPr>
              <a:t>Build better, broader relationships to</a:t>
            </a:r>
            <a:endParaRPr>
              <a:solidFill>
                <a:schemeClr val="accent5"/>
              </a:solidFill>
              <a:latin typeface="Helvetica Neue Light"/>
              <a:ea typeface="Helvetica Neue Light"/>
              <a:cs typeface="Helvetica Neue Light"/>
              <a:sym typeface="Helvetica Neue Light"/>
            </a:endParaRPr>
          </a:p>
          <a:p>
            <a:pPr marL="0" lvl="0" indent="0" algn="l" rtl="0">
              <a:spcBef>
                <a:spcPts val="0"/>
              </a:spcBef>
              <a:spcAft>
                <a:spcPts val="0"/>
              </a:spcAft>
              <a:buNone/>
            </a:pPr>
            <a:r>
              <a:rPr lang="en" b="1">
                <a:solidFill>
                  <a:schemeClr val="lt1"/>
                </a:solidFill>
                <a:highlight>
                  <a:schemeClr val="accent5"/>
                </a:highlight>
                <a:latin typeface="Helvetica Neue"/>
                <a:ea typeface="Helvetica Neue"/>
                <a:cs typeface="Helvetica Neue"/>
                <a:sym typeface="Helvetica Neue"/>
              </a:rPr>
              <a:t>evolve employee &amp; customer experience.</a:t>
            </a:r>
            <a:endParaRPr b="1">
              <a:solidFill>
                <a:schemeClr val="lt1"/>
              </a:solidFill>
              <a:highlight>
                <a:schemeClr val="accent5"/>
              </a:highlight>
              <a:latin typeface="Helvetica Neue"/>
              <a:ea typeface="Helvetica Neue"/>
              <a:cs typeface="Helvetica Neue"/>
              <a:sym typeface="Helvetica Neue"/>
            </a:endParaRPr>
          </a:p>
        </p:txBody>
      </p:sp>
      <p:sp>
        <p:nvSpPr>
          <p:cNvPr id="1587" name="Google Shape;1587;p264"/>
          <p:cNvSpPr/>
          <p:nvPr/>
        </p:nvSpPr>
        <p:spPr>
          <a:xfrm>
            <a:off x="4867875" y="4371825"/>
            <a:ext cx="4141800" cy="528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latin typeface="Helvetica Neue Light"/>
                <a:ea typeface="Helvetica Neue Light"/>
                <a:cs typeface="Helvetica Neue Light"/>
                <a:sym typeface="Helvetica Neue Light"/>
              </a:rPr>
              <a:t>When it comes to technology &amp; data, </a:t>
            </a:r>
            <a:endParaRPr>
              <a:solidFill>
                <a:schemeClr val="dk1"/>
              </a:solidFill>
              <a:latin typeface="Helvetica Neue Light"/>
              <a:ea typeface="Helvetica Neue Light"/>
              <a:cs typeface="Helvetica Neue Light"/>
              <a:sym typeface="Helvetica Neue Light"/>
            </a:endParaRPr>
          </a:p>
          <a:p>
            <a:pPr marL="0" lvl="0" indent="0" algn="l" rtl="0">
              <a:spcBef>
                <a:spcPts val="0"/>
              </a:spcBef>
              <a:spcAft>
                <a:spcPts val="0"/>
              </a:spcAft>
              <a:buNone/>
            </a:pPr>
            <a:r>
              <a:rPr lang="en" b="1">
                <a:solidFill>
                  <a:schemeClr val="lt1"/>
                </a:solidFill>
                <a:highlight>
                  <a:schemeClr val="dk1"/>
                </a:highlight>
                <a:latin typeface="Helvetica Neue"/>
                <a:ea typeface="Helvetica Neue"/>
                <a:cs typeface="Helvetica Neue"/>
                <a:sym typeface="Helvetica Neue"/>
              </a:rPr>
              <a:t>do more with more.</a:t>
            </a:r>
            <a:endParaRPr b="1">
              <a:solidFill>
                <a:schemeClr val="lt1"/>
              </a:solidFill>
              <a:highlight>
                <a:schemeClr val="dk1"/>
              </a:highlight>
              <a:latin typeface="Helvetica Neue"/>
              <a:ea typeface="Helvetica Neue"/>
              <a:cs typeface="Helvetica Neue"/>
              <a:sym typeface="Helvetica Neue"/>
            </a:endParaRPr>
          </a:p>
        </p:txBody>
      </p:sp>
      <p:sp>
        <p:nvSpPr>
          <p:cNvPr id="1588" name="Google Shape;1588;p264"/>
          <p:cNvSpPr/>
          <p:nvPr/>
        </p:nvSpPr>
        <p:spPr>
          <a:xfrm>
            <a:off x="0" y="0"/>
            <a:ext cx="3750000" cy="438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100">
                <a:solidFill>
                  <a:schemeClr val="accent5"/>
                </a:solidFill>
                <a:latin typeface="Helvetica Neue Light"/>
                <a:ea typeface="Helvetica Neue Light"/>
                <a:cs typeface="Helvetica Neue Light"/>
                <a:sym typeface="Helvetica Neue Light"/>
              </a:rPr>
              <a:t>Brand-Centric Experiences</a:t>
            </a:r>
            <a:endParaRPr sz="1100">
              <a:solidFill>
                <a:schemeClr val="accent5"/>
              </a:solidFill>
              <a:latin typeface="Helvetica Neue"/>
              <a:ea typeface="Helvetica Neue"/>
              <a:cs typeface="Helvetica Neue"/>
              <a:sym typeface="Helvetica Neue"/>
            </a:endParaRPr>
          </a:p>
        </p:txBody>
      </p:sp>
      <p:sp>
        <p:nvSpPr>
          <p:cNvPr id="1589" name="Google Shape;1589;p264"/>
          <p:cNvSpPr/>
          <p:nvPr/>
        </p:nvSpPr>
        <p:spPr>
          <a:xfrm>
            <a:off x="639849" y="1761886"/>
            <a:ext cx="363000" cy="331200"/>
          </a:xfrm>
          <a:custGeom>
            <a:avLst/>
            <a:gdLst/>
            <a:ahLst/>
            <a:cxnLst/>
            <a:rect l="l" t="t" r="r" b="b"/>
            <a:pathLst>
              <a:path w="120000" h="120000" extrusionOk="0">
                <a:moveTo>
                  <a:pt x="105750" y="46027"/>
                </a:moveTo>
                <a:lnTo>
                  <a:pt x="105750" y="46027"/>
                </a:lnTo>
                <a:lnTo>
                  <a:pt x="108000" y="46027"/>
                </a:lnTo>
                <a:lnTo>
                  <a:pt x="110250" y="46849"/>
                </a:lnTo>
                <a:lnTo>
                  <a:pt x="113250" y="47671"/>
                </a:lnTo>
                <a:lnTo>
                  <a:pt x="115500" y="49315"/>
                </a:lnTo>
                <a:lnTo>
                  <a:pt x="117750" y="52602"/>
                </a:lnTo>
                <a:lnTo>
                  <a:pt x="120000" y="56712"/>
                </a:lnTo>
                <a:lnTo>
                  <a:pt x="120000" y="61643"/>
                </a:lnTo>
                <a:lnTo>
                  <a:pt x="120000" y="80547"/>
                </a:lnTo>
                <a:lnTo>
                  <a:pt x="120000" y="80547"/>
                </a:lnTo>
                <a:lnTo>
                  <a:pt x="120000" y="83013"/>
                </a:lnTo>
                <a:lnTo>
                  <a:pt x="119250" y="85479"/>
                </a:lnTo>
                <a:lnTo>
                  <a:pt x="118500" y="87945"/>
                </a:lnTo>
                <a:lnTo>
                  <a:pt x="117000" y="91232"/>
                </a:lnTo>
                <a:lnTo>
                  <a:pt x="114000" y="93698"/>
                </a:lnTo>
                <a:lnTo>
                  <a:pt x="110250" y="95342"/>
                </a:lnTo>
                <a:lnTo>
                  <a:pt x="105750" y="96164"/>
                </a:lnTo>
                <a:lnTo>
                  <a:pt x="94500" y="96164"/>
                </a:lnTo>
                <a:lnTo>
                  <a:pt x="94500" y="96164"/>
                </a:lnTo>
                <a:lnTo>
                  <a:pt x="96000" y="101917"/>
                </a:lnTo>
                <a:lnTo>
                  <a:pt x="97500" y="108493"/>
                </a:lnTo>
                <a:lnTo>
                  <a:pt x="100500" y="115068"/>
                </a:lnTo>
                <a:lnTo>
                  <a:pt x="102000" y="117534"/>
                </a:lnTo>
                <a:lnTo>
                  <a:pt x="104250" y="119999"/>
                </a:lnTo>
                <a:lnTo>
                  <a:pt x="104250" y="119999"/>
                </a:lnTo>
                <a:lnTo>
                  <a:pt x="102000" y="119178"/>
                </a:lnTo>
                <a:lnTo>
                  <a:pt x="95250" y="114246"/>
                </a:lnTo>
                <a:lnTo>
                  <a:pt x="91500" y="110958"/>
                </a:lnTo>
                <a:lnTo>
                  <a:pt x="87750" y="106849"/>
                </a:lnTo>
                <a:lnTo>
                  <a:pt x="84750" y="101917"/>
                </a:lnTo>
                <a:lnTo>
                  <a:pt x="81750" y="96164"/>
                </a:lnTo>
                <a:lnTo>
                  <a:pt x="74250" y="96164"/>
                </a:lnTo>
                <a:lnTo>
                  <a:pt x="74250" y="96164"/>
                </a:lnTo>
                <a:lnTo>
                  <a:pt x="72000" y="96164"/>
                </a:lnTo>
                <a:lnTo>
                  <a:pt x="69750" y="95342"/>
                </a:lnTo>
                <a:lnTo>
                  <a:pt x="67500" y="94520"/>
                </a:lnTo>
                <a:lnTo>
                  <a:pt x="64500" y="92054"/>
                </a:lnTo>
                <a:lnTo>
                  <a:pt x="62250" y="89589"/>
                </a:lnTo>
                <a:lnTo>
                  <a:pt x="60750" y="85479"/>
                </a:lnTo>
                <a:lnTo>
                  <a:pt x="60000" y="80547"/>
                </a:lnTo>
                <a:lnTo>
                  <a:pt x="60000" y="61643"/>
                </a:lnTo>
                <a:lnTo>
                  <a:pt x="60000" y="61643"/>
                </a:lnTo>
                <a:lnTo>
                  <a:pt x="60000" y="59178"/>
                </a:lnTo>
                <a:lnTo>
                  <a:pt x="60750" y="56712"/>
                </a:lnTo>
                <a:lnTo>
                  <a:pt x="61500" y="53424"/>
                </a:lnTo>
                <a:lnTo>
                  <a:pt x="63750" y="50958"/>
                </a:lnTo>
                <a:lnTo>
                  <a:pt x="66000" y="48493"/>
                </a:lnTo>
                <a:lnTo>
                  <a:pt x="69750" y="46849"/>
                </a:lnTo>
                <a:lnTo>
                  <a:pt x="74250" y="46027"/>
                </a:lnTo>
                <a:lnTo>
                  <a:pt x="105750" y="46027"/>
                </a:lnTo>
                <a:close/>
                <a:moveTo>
                  <a:pt x="52500" y="61643"/>
                </a:moveTo>
                <a:lnTo>
                  <a:pt x="52500" y="61643"/>
                </a:lnTo>
                <a:lnTo>
                  <a:pt x="53250" y="58356"/>
                </a:lnTo>
                <a:lnTo>
                  <a:pt x="54000" y="54246"/>
                </a:lnTo>
                <a:lnTo>
                  <a:pt x="55500" y="50136"/>
                </a:lnTo>
                <a:lnTo>
                  <a:pt x="57750" y="46027"/>
                </a:lnTo>
                <a:lnTo>
                  <a:pt x="60750" y="42739"/>
                </a:lnTo>
                <a:lnTo>
                  <a:pt x="64500" y="40273"/>
                </a:lnTo>
                <a:lnTo>
                  <a:pt x="69000" y="38630"/>
                </a:lnTo>
                <a:lnTo>
                  <a:pt x="74250" y="37808"/>
                </a:lnTo>
                <a:lnTo>
                  <a:pt x="105750" y="37808"/>
                </a:lnTo>
                <a:lnTo>
                  <a:pt x="105750" y="37808"/>
                </a:lnTo>
                <a:lnTo>
                  <a:pt x="108000" y="38630"/>
                </a:lnTo>
                <a:lnTo>
                  <a:pt x="108000" y="21369"/>
                </a:lnTo>
                <a:lnTo>
                  <a:pt x="108000" y="21369"/>
                </a:lnTo>
                <a:lnTo>
                  <a:pt x="108000" y="18082"/>
                </a:lnTo>
                <a:lnTo>
                  <a:pt x="107250" y="14794"/>
                </a:lnTo>
                <a:lnTo>
                  <a:pt x="105750" y="10684"/>
                </a:lnTo>
                <a:lnTo>
                  <a:pt x="103500" y="6575"/>
                </a:lnTo>
                <a:lnTo>
                  <a:pt x="99750" y="3287"/>
                </a:lnTo>
                <a:lnTo>
                  <a:pt x="95250" y="821"/>
                </a:lnTo>
                <a:lnTo>
                  <a:pt x="92250" y="0"/>
                </a:lnTo>
                <a:lnTo>
                  <a:pt x="88500" y="0"/>
                </a:lnTo>
                <a:lnTo>
                  <a:pt x="19500" y="0"/>
                </a:lnTo>
                <a:lnTo>
                  <a:pt x="19500" y="0"/>
                </a:lnTo>
                <a:lnTo>
                  <a:pt x="16500" y="0"/>
                </a:lnTo>
                <a:lnTo>
                  <a:pt x="12750" y="821"/>
                </a:lnTo>
                <a:lnTo>
                  <a:pt x="9750" y="2465"/>
                </a:lnTo>
                <a:lnTo>
                  <a:pt x="6000" y="4931"/>
                </a:lnTo>
                <a:lnTo>
                  <a:pt x="3000" y="9041"/>
                </a:lnTo>
                <a:lnTo>
                  <a:pt x="750" y="13972"/>
                </a:lnTo>
                <a:lnTo>
                  <a:pt x="0" y="17260"/>
                </a:lnTo>
                <a:lnTo>
                  <a:pt x="0" y="21369"/>
                </a:lnTo>
                <a:lnTo>
                  <a:pt x="0" y="46027"/>
                </a:lnTo>
                <a:lnTo>
                  <a:pt x="0" y="46027"/>
                </a:lnTo>
                <a:lnTo>
                  <a:pt x="0" y="49315"/>
                </a:lnTo>
                <a:lnTo>
                  <a:pt x="750" y="53424"/>
                </a:lnTo>
                <a:lnTo>
                  <a:pt x="2250" y="56712"/>
                </a:lnTo>
                <a:lnTo>
                  <a:pt x="4500" y="60821"/>
                </a:lnTo>
                <a:lnTo>
                  <a:pt x="8250" y="64109"/>
                </a:lnTo>
                <a:lnTo>
                  <a:pt x="12750" y="66575"/>
                </a:lnTo>
                <a:lnTo>
                  <a:pt x="15750" y="67397"/>
                </a:lnTo>
                <a:lnTo>
                  <a:pt x="19500" y="67397"/>
                </a:lnTo>
                <a:lnTo>
                  <a:pt x="24000" y="67397"/>
                </a:lnTo>
                <a:lnTo>
                  <a:pt x="24000" y="67397"/>
                </a:lnTo>
                <a:lnTo>
                  <a:pt x="22500" y="76438"/>
                </a:lnTo>
                <a:lnTo>
                  <a:pt x="20250" y="84657"/>
                </a:lnTo>
                <a:lnTo>
                  <a:pt x="18750" y="89589"/>
                </a:lnTo>
                <a:lnTo>
                  <a:pt x="16500" y="92876"/>
                </a:lnTo>
                <a:lnTo>
                  <a:pt x="14250" y="96986"/>
                </a:lnTo>
                <a:lnTo>
                  <a:pt x="11250" y="100273"/>
                </a:lnTo>
                <a:lnTo>
                  <a:pt x="11250" y="100273"/>
                </a:lnTo>
                <a:lnTo>
                  <a:pt x="15000" y="98630"/>
                </a:lnTo>
                <a:lnTo>
                  <a:pt x="18750" y="96164"/>
                </a:lnTo>
                <a:lnTo>
                  <a:pt x="23250" y="92876"/>
                </a:lnTo>
                <a:lnTo>
                  <a:pt x="28500" y="87945"/>
                </a:lnTo>
                <a:lnTo>
                  <a:pt x="33750" y="82191"/>
                </a:lnTo>
                <a:lnTo>
                  <a:pt x="38250" y="75616"/>
                </a:lnTo>
                <a:lnTo>
                  <a:pt x="41250" y="67397"/>
                </a:lnTo>
                <a:lnTo>
                  <a:pt x="52500" y="67397"/>
                </a:lnTo>
                <a:lnTo>
                  <a:pt x="52500" y="61643"/>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1590" name="Google Shape;1590;p264"/>
          <p:cNvSpPr/>
          <p:nvPr/>
        </p:nvSpPr>
        <p:spPr>
          <a:xfrm>
            <a:off x="606850" y="3555274"/>
            <a:ext cx="429000" cy="354000"/>
          </a:xfrm>
          <a:custGeom>
            <a:avLst/>
            <a:gdLst/>
            <a:ahLst/>
            <a:cxnLst/>
            <a:rect l="l" t="t" r="r" b="b"/>
            <a:pathLst>
              <a:path w="120000" h="120000" extrusionOk="0">
                <a:moveTo>
                  <a:pt x="79793" y="55500"/>
                </a:moveTo>
                <a:lnTo>
                  <a:pt x="79793" y="40500"/>
                </a:lnTo>
                <a:lnTo>
                  <a:pt x="72371" y="40500"/>
                </a:lnTo>
                <a:lnTo>
                  <a:pt x="72371" y="40500"/>
                </a:lnTo>
                <a:lnTo>
                  <a:pt x="69896" y="33000"/>
                </a:lnTo>
                <a:lnTo>
                  <a:pt x="66804" y="26250"/>
                </a:lnTo>
                <a:lnTo>
                  <a:pt x="72989" y="19500"/>
                </a:lnTo>
                <a:lnTo>
                  <a:pt x="63711" y="8250"/>
                </a:lnTo>
                <a:lnTo>
                  <a:pt x="58144" y="15000"/>
                </a:lnTo>
                <a:lnTo>
                  <a:pt x="58144" y="15000"/>
                </a:lnTo>
                <a:lnTo>
                  <a:pt x="52577" y="11250"/>
                </a:lnTo>
                <a:lnTo>
                  <a:pt x="46391" y="9000"/>
                </a:lnTo>
                <a:lnTo>
                  <a:pt x="46391" y="0"/>
                </a:lnTo>
                <a:lnTo>
                  <a:pt x="34020" y="0"/>
                </a:lnTo>
                <a:lnTo>
                  <a:pt x="34020" y="9000"/>
                </a:lnTo>
                <a:lnTo>
                  <a:pt x="34020" y="9000"/>
                </a:lnTo>
                <a:lnTo>
                  <a:pt x="27835" y="11250"/>
                </a:lnTo>
                <a:lnTo>
                  <a:pt x="21649" y="15000"/>
                </a:lnTo>
                <a:lnTo>
                  <a:pt x="16082" y="8250"/>
                </a:lnTo>
                <a:lnTo>
                  <a:pt x="7422" y="19500"/>
                </a:lnTo>
                <a:lnTo>
                  <a:pt x="12989" y="26250"/>
                </a:lnTo>
                <a:lnTo>
                  <a:pt x="12989" y="26250"/>
                </a:lnTo>
                <a:lnTo>
                  <a:pt x="9896" y="33000"/>
                </a:lnTo>
                <a:lnTo>
                  <a:pt x="8041" y="40500"/>
                </a:lnTo>
                <a:lnTo>
                  <a:pt x="0" y="40500"/>
                </a:lnTo>
                <a:lnTo>
                  <a:pt x="0" y="55500"/>
                </a:lnTo>
                <a:lnTo>
                  <a:pt x="8041" y="55500"/>
                </a:lnTo>
                <a:lnTo>
                  <a:pt x="8041" y="55500"/>
                </a:lnTo>
                <a:lnTo>
                  <a:pt x="9896" y="63000"/>
                </a:lnTo>
                <a:lnTo>
                  <a:pt x="12989" y="70500"/>
                </a:lnTo>
                <a:lnTo>
                  <a:pt x="7422" y="77250"/>
                </a:lnTo>
                <a:lnTo>
                  <a:pt x="16082" y="87750"/>
                </a:lnTo>
                <a:lnTo>
                  <a:pt x="21649" y="81000"/>
                </a:lnTo>
                <a:lnTo>
                  <a:pt x="21649" y="81000"/>
                </a:lnTo>
                <a:lnTo>
                  <a:pt x="27835" y="84750"/>
                </a:lnTo>
                <a:lnTo>
                  <a:pt x="34020" y="87000"/>
                </a:lnTo>
                <a:lnTo>
                  <a:pt x="34020" y="96750"/>
                </a:lnTo>
                <a:lnTo>
                  <a:pt x="46391" y="96750"/>
                </a:lnTo>
                <a:lnTo>
                  <a:pt x="46391" y="87000"/>
                </a:lnTo>
                <a:lnTo>
                  <a:pt x="46391" y="87000"/>
                </a:lnTo>
                <a:lnTo>
                  <a:pt x="52577" y="84750"/>
                </a:lnTo>
                <a:lnTo>
                  <a:pt x="58144" y="81000"/>
                </a:lnTo>
                <a:lnTo>
                  <a:pt x="63711" y="87750"/>
                </a:lnTo>
                <a:lnTo>
                  <a:pt x="72989" y="77250"/>
                </a:lnTo>
                <a:lnTo>
                  <a:pt x="66804" y="70500"/>
                </a:lnTo>
                <a:lnTo>
                  <a:pt x="66804" y="70500"/>
                </a:lnTo>
                <a:lnTo>
                  <a:pt x="69896" y="63000"/>
                </a:lnTo>
                <a:lnTo>
                  <a:pt x="72371" y="55500"/>
                </a:lnTo>
                <a:lnTo>
                  <a:pt x="79793" y="55500"/>
                </a:lnTo>
                <a:close/>
                <a:moveTo>
                  <a:pt x="40206" y="78750"/>
                </a:moveTo>
                <a:lnTo>
                  <a:pt x="40206" y="78750"/>
                </a:lnTo>
                <a:lnTo>
                  <a:pt x="35257" y="78000"/>
                </a:lnTo>
                <a:lnTo>
                  <a:pt x="30309" y="76500"/>
                </a:lnTo>
                <a:lnTo>
                  <a:pt x="25979" y="73500"/>
                </a:lnTo>
                <a:lnTo>
                  <a:pt x="22268" y="69750"/>
                </a:lnTo>
                <a:lnTo>
                  <a:pt x="19175" y="65250"/>
                </a:lnTo>
                <a:lnTo>
                  <a:pt x="16701" y="60000"/>
                </a:lnTo>
                <a:lnTo>
                  <a:pt x="15463" y="54000"/>
                </a:lnTo>
                <a:lnTo>
                  <a:pt x="14845" y="48000"/>
                </a:lnTo>
                <a:lnTo>
                  <a:pt x="14845" y="48000"/>
                </a:lnTo>
                <a:lnTo>
                  <a:pt x="15463" y="42000"/>
                </a:lnTo>
                <a:lnTo>
                  <a:pt x="16701" y="36000"/>
                </a:lnTo>
                <a:lnTo>
                  <a:pt x="19175" y="30750"/>
                </a:lnTo>
                <a:lnTo>
                  <a:pt x="22268" y="26250"/>
                </a:lnTo>
                <a:lnTo>
                  <a:pt x="25979" y="22500"/>
                </a:lnTo>
                <a:lnTo>
                  <a:pt x="30309" y="19500"/>
                </a:lnTo>
                <a:lnTo>
                  <a:pt x="35257" y="18000"/>
                </a:lnTo>
                <a:lnTo>
                  <a:pt x="40206" y="17250"/>
                </a:lnTo>
                <a:lnTo>
                  <a:pt x="40206" y="17250"/>
                </a:lnTo>
                <a:lnTo>
                  <a:pt x="45154" y="18000"/>
                </a:lnTo>
                <a:lnTo>
                  <a:pt x="50103" y="19500"/>
                </a:lnTo>
                <a:lnTo>
                  <a:pt x="54432" y="22500"/>
                </a:lnTo>
                <a:lnTo>
                  <a:pt x="58144" y="26250"/>
                </a:lnTo>
                <a:lnTo>
                  <a:pt x="61237" y="30750"/>
                </a:lnTo>
                <a:lnTo>
                  <a:pt x="63711" y="36000"/>
                </a:lnTo>
                <a:lnTo>
                  <a:pt x="64948" y="42000"/>
                </a:lnTo>
                <a:lnTo>
                  <a:pt x="65567" y="48000"/>
                </a:lnTo>
                <a:lnTo>
                  <a:pt x="65567" y="48000"/>
                </a:lnTo>
                <a:lnTo>
                  <a:pt x="64948" y="54000"/>
                </a:lnTo>
                <a:lnTo>
                  <a:pt x="63711" y="60000"/>
                </a:lnTo>
                <a:lnTo>
                  <a:pt x="61237" y="65250"/>
                </a:lnTo>
                <a:lnTo>
                  <a:pt x="58144" y="69750"/>
                </a:lnTo>
                <a:lnTo>
                  <a:pt x="54432" y="73500"/>
                </a:lnTo>
                <a:lnTo>
                  <a:pt x="50103" y="76500"/>
                </a:lnTo>
                <a:lnTo>
                  <a:pt x="45154" y="78000"/>
                </a:lnTo>
                <a:lnTo>
                  <a:pt x="40206" y="78750"/>
                </a:lnTo>
                <a:lnTo>
                  <a:pt x="40206" y="78750"/>
                </a:lnTo>
                <a:close/>
                <a:moveTo>
                  <a:pt x="40206" y="24750"/>
                </a:moveTo>
                <a:lnTo>
                  <a:pt x="40206" y="24750"/>
                </a:lnTo>
                <a:lnTo>
                  <a:pt x="36494" y="25500"/>
                </a:lnTo>
                <a:lnTo>
                  <a:pt x="32783" y="26250"/>
                </a:lnTo>
                <a:lnTo>
                  <a:pt x="29072" y="28500"/>
                </a:lnTo>
                <a:lnTo>
                  <a:pt x="26597" y="31500"/>
                </a:lnTo>
                <a:lnTo>
                  <a:pt x="24123" y="35250"/>
                </a:lnTo>
                <a:lnTo>
                  <a:pt x="22268" y="39000"/>
                </a:lnTo>
                <a:lnTo>
                  <a:pt x="21030" y="43500"/>
                </a:lnTo>
                <a:lnTo>
                  <a:pt x="21030" y="48000"/>
                </a:lnTo>
                <a:lnTo>
                  <a:pt x="21030" y="48000"/>
                </a:lnTo>
                <a:lnTo>
                  <a:pt x="21030" y="52500"/>
                </a:lnTo>
                <a:lnTo>
                  <a:pt x="22268" y="57000"/>
                </a:lnTo>
                <a:lnTo>
                  <a:pt x="24123" y="60750"/>
                </a:lnTo>
                <a:lnTo>
                  <a:pt x="26597" y="64500"/>
                </a:lnTo>
                <a:lnTo>
                  <a:pt x="29072" y="67500"/>
                </a:lnTo>
                <a:lnTo>
                  <a:pt x="32783" y="69750"/>
                </a:lnTo>
                <a:lnTo>
                  <a:pt x="36494" y="71250"/>
                </a:lnTo>
                <a:lnTo>
                  <a:pt x="40206" y="71250"/>
                </a:lnTo>
                <a:lnTo>
                  <a:pt x="40206" y="71250"/>
                </a:lnTo>
                <a:lnTo>
                  <a:pt x="43917" y="71250"/>
                </a:lnTo>
                <a:lnTo>
                  <a:pt x="47628" y="69750"/>
                </a:lnTo>
                <a:lnTo>
                  <a:pt x="50721" y="67500"/>
                </a:lnTo>
                <a:lnTo>
                  <a:pt x="53814" y="64500"/>
                </a:lnTo>
                <a:lnTo>
                  <a:pt x="56288" y="60750"/>
                </a:lnTo>
                <a:lnTo>
                  <a:pt x="58144" y="57000"/>
                </a:lnTo>
                <a:lnTo>
                  <a:pt x="58762" y="52500"/>
                </a:lnTo>
                <a:lnTo>
                  <a:pt x="59381" y="48000"/>
                </a:lnTo>
                <a:lnTo>
                  <a:pt x="59381" y="48000"/>
                </a:lnTo>
                <a:lnTo>
                  <a:pt x="58762" y="43500"/>
                </a:lnTo>
                <a:lnTo>
                  <a:pt x="58144" y="39000"/>
                </a:lnTo>
                <a:lnTo>
                  <a:pt x="56288" y="35250"/>
                </a:lnTo>
                <a:lnTo>
                  <a:pt x="53814" y="31500"/>
                </a:lnTo>
                <a:lnTo>
                  <a:pt x="50721" y="28500"/>
                </a:lnTo>
                <a:lnTo>
                  <a:pt x="47628" y="26250"/>
                </a:lnTo>
                <a:lnTo>
                  <a:pt x="43917" y="25500"/>
                </a:lnTo>
                <a:lnTo>
                  <a:pt x="40206" y="24750"/>
                </a:lnTo>
                <a:lnTo>
                  <a:pt x="40206" y="24750"/>
                </a:lnTo>
                <a:close/>
                <a:moveTo>
                  <a:pt x="40206" y="58500"/>
                </a:moveTo>
                <a:lnTo>
                  <a:pt x="40206" y="58500"/>
                </a:lnTo>
                <a:lnTo>
                  <a:pt x="37113" y="57000"/>
                </a:lnTo>
                <a:lnTo>
                  <a:pt x="34020" y="55500"/>
                </a:lnTo>
                <a:lnTo>
                  <a:pt x="32164" y="51750"/>
                </a:lnTo>
                <a:lnTo>
                  <a:pt x="31546" y="48000"/>
                </a:lnTo>
                <a:lnTo>
                  <a:pt x="31546" y="48000"/>
                </a:lnTo>
                <a:lnTo>
                  <a:pt x="32164" y="44250"/>
                </a:lnTo>
                <a:lnTo>
                  <a:pt x="34020" y="41250"/>
                </a:lnTo>
                <a:lnTo>
                  <a:pt x="37113" y="39000"/>
                </a:lnTo>
                <a:lnTo>
                  <a:pt x="40206" y="38250"/>
                </a:lnTo>
                <a:lnTo>
                  <a:pt x="40206" y="38250"/>
                </a:lnTo>
                <a:lnTo>
                  <a:pt x="43298" y="39000"/>
                </a:lnTo>
                <a:lnTo>
                  <a:pt x="45773" y="41250"/>
                </a:lnTo>
                <a:lnTo>
                  <a:pt x="47628" y="44250"/>
                </a:lnTo>
                <a:lnTo>
                  <a:pt x="48247" y="48000"/>
                </a:lnTo>
                <a:lnTo>
                  <a:pt x="48247" y="48000"/>
                </a:lnTo>
                <a:lnTo>
                  <a:pt x="47628" y="51750"/>
                </a:lnTo>
                <a:lnTo>
                  <a:pt x="45773" y="55500"/>
                </a:lnTo>
                <a:lnTo>
                  <a:pt x="43298" y="57000"/>
                </a:lnTo>
                <a:lnTo>
                  <a:pt x="40206" y="58500"/>
                </a:lnTo>
                <a:lnTo>
                  <a:pt x="40206" y="58500"/>
                </a:lnTo>
                <a:close/>
                <a:moveTo>
                  <a:pt x="114432" y="93000"/>
                </a:moveTo>
                <a:lnTo>
                  <a:pt x="120000" y="91500"/>
                </a:lnTo>
                <a:lnTo>
                  <a:pt x="118144" y="79500"/>
                </a:lnTo>
                <a:lnTo>
                  <a:pt x="112577" y="80250"/>
                </a:lnTo>
                <a:lnTo>
                  <a:pt x="112577" y="80250"/>
                </a:lnTo>
                <a:lnTo>
                  <a:pt x="110103" y="75750"/>
                </a:lnTo>
                <a:lnTo>
                  <a:pt x="107010" y="72000"/>
                </a:lnTo>
                <a:lnTo>
                  <a:pt x="108865" y="65250"/>
                </a:lnTo>
                <a:lnTo>
                  <a:pt x="98969" y="60750"/>
                </a:lnTo>
                <a:lnTo>
                  <a:pt x="97113" y="67500"/>
                </a:lnTo>
                <a:lnTo>
                  <a:pt x="97113" y="67500"/>
                </a:lnTo>
                <a:lnTo>
                  <a:pt x="92783" y="68250"/>
                </a:lnTo>
                <a:lnTo>
                  <a:pt x="88453" y="69750"/>
                </a:lnTo>
                <a:lnTo>
                  <a:pt x="84123" y="64500"/>
                </a:lnTo>
                <a:lnTo>
                  <a:pt x="76082" y="72750"/>
                </a:lnTo>
                <a:lnTo>
                  <a:pt x="80412" y="78000"/>
                </a:lnTo>
                <a:lnTo>
                  <a:pt x="80412" y="78000"/>
                </a:lnTo>
                <a:lnTo>
                  <a:pt x="77938" y="82500"/>
                </a:lnTo>
                <a:lnTo>
                  <a:pt x="77319" y="87750"/>
                </a:lnTo>
                <a:lnTo>
                  <a:pt x="71134" y="89250"/>
                </a:lnTo>
                <a:lnTo>
                  <a:pt x="72989" y="102000"/>
                </a:lnTo>
                <a:lnTo>
                  <a:pt x="79175" y="100500"/>
                </a:lnTo>
                <a:lnTo>
                  <a:pt x="79175" y="100500"/>
                </a:lnTo>
                <a:lnTo>
                  <a:pt x="81649" y="105000"/>
                </a:lnTo>
                <a:lnTo>
                  <a:pt x="84742" y="108750"/>
                </a:lnTo>
                <a:lnTo>
                  <a:pt x="82886" y="115500"/>
                </a:lnTo>
                <a:lnTo>
                  <a:pt x="92783" y="120000"/>
                </a:lnTo>
                <a:lnTo>
                  <a:pt x="94639" y="113250"/>
                </a:lnTo>
                <a:lnTo>
                  <a:pt x="94639" y="113250"/>
                </a:lnTo>
                <a:lnTo>
                  <a:pt x="98969" y="113250"/>
                </a:lnTo>
                <a:lnTo>
                  <a:pt x="103298" y="111750"/>
                </a:lnTo>
                <a:lnTo>
                  <a:pt x="107010" y="117000"/>
                </a:lnTo>
                <a:lnTo>
                  <a:pt x="115051" y="108750"/>
                </a:lnTo>
                <a:lnTo>
                  <a:pt x="111340" y="103500"/>
                </a:lnTo>
                <a:lnTo>
                  <a:pt x="111340" y="103500"/>
                </a:lnTo>
                <a:lnTo>
                  <a:pt x="113195" y="98250"/>
                </a:lnTo>
                <a:lnTo>
                  <a:pt x="114432" y="93000"/>
                </a:lnTo>
                <a:lnTo>
                  <a:pt x="114432" y="93000"/>
                </a:lnTo>
                <a:close/>
                <a:moveTo>
                  <a:pt x="98969" y="99000"/>
                </a:moveTo>
                <a:lnTo>
                  <a:pt x="98969" y="99000"/>
                </a:lnTo>
                <a:lnTo>
                  <a:pt x="95876" y="99750"/>
                </a:lnTo>
                <a:lnTo>
                  <a:pt x="93402" y="99000"/>
                </a:lnTo>
                <a:lnTo>
                  <a:pt x="90927" y="97500"/>
                </a:lnTo>
                <a:lnTo>
                  <a:pt x="89072" y="94500"/>
                </a:lnTo>
                <a:lnTo>
                  <a:pt x="89072" y="94500"/>
                </a:lnTo>
                <a:lnTo>
                  <a:pt x="88453" y="90750"/>
                </a:lnTo>
                <a:lnTo>
                  <a:pt x="89072" y="87750"/>
                </a:lnTo>
                <a:lnTo>
                  <a:pt x="90309" y="84750"/>
                </a:lnTo>
                <a:lnTo>
                  <a:pt x="92783" y="82500"/>
                </a:lnTo>
                <a:lnTo>
                  <a:pt x="92783" y="82500"/>
                </a:lnTo>
                <a:lnTo>
                  <a:pt x="95257" y="81750"/>
                </a:lnTo>
                <a:lnTo>
                  <a:pt x="98350" y="82500"/>
                </a:lnTo>
                <a:lnTo>
                  <a:pt x="100824" y="84000"/>
                </a:lnTo>
                <a:lnTo>
                  <a:pt x="102680" y="87000"/>
                </a:lnTo>
                <a:lnTo>
                  <a:pt x="102680" y="87000"/>
                </a:lnTo>
                <a:lnTo>
                  <a:pt x="103298" y="90000"/>
                </a:lnTo>
                <a:lnTo>
                  <a:pt x="102680" y="93750"/>
                </a:lnTo>
                <a:lnTo>
                  <a:pt x="101443" y="96750"/>
                </a:lnTo>
                <a:lnTo>
                  <a:pt x="98969" y="99000"/>
                </a:lnTo>
                <a:lnTo>
                  <a:pt x="98969" y="99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1591" name="Google Shape;1591;p264"/>
          <p:cNvSpPr/>
          <p:nvPr/>
        </p:nvSpPr>
        <p:spPr>
          <a:xfrm>
            <a:off x="5139375" y="1742300"/>
            <a:ext cx="313500" cy="313500"/>
          </a:xfrm>
          <a:custGeom>
            <a:avLst/>
            <a:gdLst/>
            <a:ahLst/>
            <a:cxnLst/>
            <a:rect l="l" t="t" r="r" b="b"/>
            <a:pathLst>
              <a:path w="120000" h="120000" extrusionOk="0">
                <a:moveTo>
                  <a:pt x="74814" y="0"/>
                </a:moveTo>
                <a:lnTo>
                  <a:pt x="74814" y="0"/>
                </a:lnTo>
                <a:lnTo>
                  <a:pt x="70370" y="0"/>
                </a:lnTo>
                <a:lnTo>
                  <a:pt x="65925" y="740"/>
                </a:lnTo>
                <a:lnTo>
                  <a:pt x="57777" y="2962"/>
                </a:lnTo>
                <a:lnTo>
                  <a:pt x="49629" y="7407"/>
                </a:lnTo>
                <a:lnTo>
                  <a:pt x="43703" y="12592"/>
                </a:lnTo>
                <a:lnTo>
                  <a:pt x="37777" y="19259"/>
                </a:lnTo>
                <a:lnTo>
                  <a:pt x="33333" y="27407"/>
                </a:lnTo>
                <a:lnTo>
                  <a:pt x="31111" y="35555"/>
                </a:lnTo>
                <a:lnTo>
                  <a:pt x="30370" y="40000"/>
                </a:lnTo>
                <a:lnTo>
                  <a:pt x="30370" y="44444"/>
                </a:lnTo>
                <a:lnTo>
                  <a:pt x="30370" y="44444"/>
                </a:lnTo>
                <a:lnTo>
                  <a:pt x="30370" y="48888"/>
                </a:lnTo>
                <a:lnTo>
                  <a:pt x="31111" y="54074"/>
                </a:lnTo>
                <a:lnTo>
                  <a:pt x="33333" y="62222"/>
                </a:lnTo>
                <a:lnTo>
                  <a:pt x="37777" y="69629"/>
                </a:lnTo>
                <a:lnTo>
                  <a:pt x="43703" y="76296"/>
                </a:lnTo>
                <a:lnTo>
                  <a:pt x="49629" y="82222"/>
                </a:lnTo>
                <a:lnTo>
                  <a:pt x="57777" y="85925"/>
                </a:lnTo>
                <a:lnTo>
                  <a:pt x="65925" y="88888"/>
                </a:lnTo>
                <a:lnTo>
                  <a:pt x="70370" y="89629"/>
                </a:lnTo>
                <a:lnTo>
                  <a:pt x="74814" y="89629"/>
                </a:lnTo>
                <a:lnTo>
                  <a:pt x="74814" y="89629"/>
                </a:lnTo>
                <a:lnTo>
                  <a:pt x="80000" y="89629"/>
                </a:lnTo>
                <a:lnTo>
                  <a:pt x="84444" y="88888"/>
                </a:lnTo>
                <a:lnTo>
                  <a:pt x="92592" y="85925"/>
                </a:lnTo>
                <a:lnTo>
                  <a:pt x="100000" y="82222"/>
                </a:lnTo>
                <a:lnTo>
                  <a:pt x="106666" y="76296"/>
                </a:lnTo>
                <a:lnTo>
                  <a:pt x="112592" y="69629"/>
                </a:lnTo>
                <a:lnTo>
                  <a:pt x="116296" y="62222"/>
                </a:lnTo>
                <a:lnTo>
                  <a:pt x="119259" y="54074"/>
                </a:lnTo>
                <a:lnTo>
                  <a:pt x="120000" y="48888"/>
                </a:lnTo>
                <a:lnTo>
                  <a:pt x="120000" y="44444"/>
                </a:lnTo>
                <a:lnTo>
                  <a:pt x="120000" y="44444"/>
                </a:lnTo>
                <a:lnTo>
                  <a:pt x="120000" y="40000"/>
                </a:lnTo>
                <a:lnTo>
                  <a:pt x="119259" y="35555"/>
                </a:lnTo>
                <a:lnTo>
                  <a:pt x="116296" y="27407"/>
                </a:lnTo>
                <a:lnTo>
                  <a:pt x="112592" y="19259"/>
                </a:lnTo>
                <a:lnTo>
                  <a:pt x="106666" y="12592"/>
                </a:lnTo>
                <a:lnTo>
                  <a:pt x="100000" y="7407"/>
                </a:lnTo>
                <a:lnTo>
                  <a:pt x="92592" y="2962"/>
                </a:lnTo>
                <a:lnTo>
                  <a:pt x="84444" y="740"/>
                </a:lnTo>
                <a:lnTo>
                  <a:pt x="80000" y="0"/>
                </a:lnTo>
                <a:lnTo>
                  <a:pt x="74814" y="0"/>
                </a:lnTo>
                <a:lnTo>
                  <a:pt x="74814" y="0"/>
                </a:lnTo>
                <a:close/>
                <a:moveTo>
                  <a:pt x="74814" y="78518"/>
                </a:moveTo>
                <a:lnTo>
                  <a:pt x="74814" y="78518"/>
                </a:lnTo>
                <a:lnTo>
                  <a:pt x="68148" y="77777"/>
                </a:lnTo>
                <a:lnTo>
                  <a:pt x="62222" y="75555"/>
                </a:lnTo>
                <a:lnTo>
                  <a:pt x="56296" y="72592"/>
                </a:lnTo>
                <a:lnTo>
                  <a:pt x="51111" y="68148"/>
                </a:lnTo>
                <a:lnTo>
                  <a:pt x="47407" y="63703"/>
                </a:lnTo>
                <a:lnTo>
                  <a:pt x="43703" y="57777"/>
                </a:lnTo>
                <a:lnTo>
                  <a:pt x="42222" y="51111"/>
                </a:lnTo>
                <a:lnTo>
                  <a:pt x="41481" y="44444"/>
                </a:lnTo>
                <a:lnTo>
                  <a:pt x="41481" y="44444"/>
                </a:lnTo>
                <a:lnTo>
                  <a:pt x="42222" y="37777"/>
                </a:lnTo>
                <a:lnTo>
                  <a:pt x="43703" y="31851"/>
                </a:lnTo>
                <a:lnTo>
                  <a:pt x="47407" y="25925"/>
                </a:lnTo>
                <a:lnTo>
                  <a:pt x="51111" y="20740"/>
                </a:lnTo>
                <a:lnTo>
                  <a:pt x="56296" y="17037"/>
                </a:lnTo>
                <a:lnTo>
                  <a:pt x="62222" y="13333"/>
                </a:lnTo>
                <a:lnTo>
                  <a:pt x="68148" y="11851"/>
                </a:lnTo>
                <a:lnTo>
                  <a:pt x="74814" y="11111"/>
                </a:lnTo>
                <a:lnTo>
                  <a:pt x="74814" y="11111"/>
                </a:lnTo>
                <a:lnTo>
                  <a:pt x="82222" y="11851"/>
                </a:lnTo>
                <a:lnTo>
                  <a:pt x="88148" y="13333"/>
                </a:lnTo>
                <a:lnTo>
                  <a:pt x="94074" y="17037"/>
                </a:lnTo>
                <a:lnTo>
                  <a:pt x="99259" y="20740"/>
                </a:lnTo>
                <a:lnTo>
                  <a:pt x="102962" y="25925"/>
                </a:lnTo>
                <a:lnTo>
                  <a:pt x="105925" y="31851"/>
                </a:lnTo>
                <a:lnTo>
                  <a:pt x="108148" y="37777"/>
                </a:lnTo>
                <a:lnTo>
                  <a:pt x="108888" y="44444"/>
                </a:lnTo>
                <a:lnTo>
                  <a:pt x="108888" y="44444"/>
                </a:lnTo>
                <a:lnTo>
                  <a:pt x="108148" y="51111"/>
                </a:lnTo>
                <a:lnTo>
                  <a:pt x="105925" y="57777"/>
                </a:lnTo>
                <a:lnTo>
                  <a:pt x="102962" y="63703"/>
                </a:lnTo>
                <a:lnTo>
                  <a:pt x="99259" y="68148"/>
                </a:lnTo>
                <a:lnTo>
                  <a:pt x="94074" y="72592"/>
                </a:lnTo>
                <a:lnTo>
                  <a:pt x="88148" y="75555"/>
                </a:lnTo>
                <a:lnTo>
                  <a:pt x="82222" y="77777"/>
                </a:lnTo>
                <a:lnTo>
                  <a:pt x="74814" y="78518"/>
                </a:lnTo>
                <a:lnTo>
                  <a:pt x="74814" y="78518"/>
                </a:lnTo>
                <a:close/>
                <a:moveTo>
                  <a:pt x="52592" y="48148"/>
                </a:moveTo>
                <a:lnTo>
                  <a:pt x="52592" y="48148"/>
                </a:lnTo>
                <a:lnTo>
                  <a:pt x="51111" y="48148"/>
                </a:lnTo>
                <a:lnTo>
                  <a:pt x="50370" y="47407"/>
                </a:lnTo>
                <a:lnTo>
                  <a:pt x="49629" y="45925"/>
                </a:lnTo>
                <a:lnTo>
                  <a:pt x="48888" y="44444"/>
                </a:lnTo>
                <a:lnTo>
                  <a:pt x="48888" y="44444"/>
                </a:lnTo>
                <a:lnTo>
                  <a:pt x="49629" y="39259"/>
                </a:lnTo>
                <a:lnTo>
                  <a:pt x="51111" y="34814"/>
                </a:lnTo>
                <a:lnTo>
                  <a:pt x="53333" y="30370"/>
                </a:lnTo>
                <a:lnTo>
                  <a:pt x="57037" y="26666"/>
                </a:lnTo>
                <a:lnTo>
                  <a:pt x="60740" y="22962"/>
                </a:lnTo>
                <a:lnTo>
                  <a:pt x="65185" y="20740"/>
                </a:lnTo>
                <a:lnTo>
                  <a:pt x="69629" y="19259"/>
                </a:lnTo>
                <a:lnTo>
                  <a:pt x="74814" y="18518"/>
                </a:lnTo>
                <a:lnTo>
                  <a:pt x="74814" y="18518"/>
                </a:lnTo>
                <a:lnTo>
                  <a:pt x="76296" y="19259"/>
                </a:lnTo>
                <a:lnTo>
                  <a:pt x="77777" y="20000"/>
                </a:lnTo>
                <a:lnTo>
                  <a:pt x="78518" y="20740"/>
                </a:lnTo>
                <a:lnTo>
                  <a:pt x="78518" y="22222"/>
                </a:lnTo>
                <a:lnTo>
                  <a:pt x="78518" y="22222"/>
                </a:lnTo>
                <a:lnTo>
                  <a:pt x="78518" y="23703"/>
                </a:lnTo>
                <a:lnTo>
                  <a:pt x="77777" y="25185"/>
                </a:lnTo>
                <a:lnTo>
                  <a:pt x="76296" y="25925"/>
                </a:lnTo>
                <a:lnTo>
                  <a:pt x="74814" y="25925"/>
                </a:lnTo>
                <a:lnTo>
                  <a:pt x="74814" y="25925"/>
                </a:lnTo>
                <a:lnTo>
                  <a:pt x="71111" y="26666"/>
                </a:lnTo>
                <a:lnTo>
                  <a:pt x="68148" y="27407"/>
                </a:lnTo>
                <a:lnTo>
                  <a:pt x="64444" y="29629"/>
                </a:lnTo>
                <a:lnTo>
                  <a:pt x="62222" y="31851"/>
                </a:lnTo>
                <a:lnTo>
                  <a:pt x="60000" y="34074"/>
                </a:lnTo>
                <a:lnTo>
                  <a:pt x="57777" y="37777"/>
                </a:lnTo>
                <a:lnTo>
                  <a:pt x="57037" y="40740"/>
                </a:lnTo>
                <a:lnTo>
                  <a:pt x="56296" y="44444"/>
                </a:lnTo>
                <a:lnTo>
                  <a:pt x="56296" y="44444"/>
                </a:lnTo>
                <a:lnTo>
                  <a:pt x="56296" y="45925"/>
                </a:lnTo>
                <a:lnTo>
                  <a:pt x="55555" y="47407"/>
                </a:lnTo>
                <a:lnTo>
                  <a:pt x="54074" y="48148"/>
                </a:lnTo>
                <a:lnTo>
                  <a:pt x="52592" y="48148"/>
                </a:lnTo>
                <a:lnTo>
                  <a:pt x="52592" y="48148"/>
                </a:lnTo>
                <a:close/>
                <a:moveTo>
                  <a:pt x="45925" y="88148"/>
                </a:moveTo>
                <a:lnTo>
                  <a:pt x="17777" y="117037"/>
                </a:lnTo>
                <a:lnTo>
                  <a:pt x="17777" y="117037"/>
                </a:lnTo>
                <a:lnTo>
                  <a:pt x="14074" y="119259"/>
                </a:lnTo>
                <a:lnTo>
                  <a:pt x="10370" y="120000"/>
                </a:lnTo>
                <a:lnTo>
                  <a:pt x="10370" y="120000"/>
                </a:lnTo>
                <a:lnTo>
                  <a:pt x="6666" y="119259"/>
                </a:lnTo>
                <a:lnTo>
                  <a:pt x="2962" y="117037"/>
                </a:lnTo>
                <a:lnTo>
                  <a:pt x="2962" y="117037"/>
                </a:lnTo>
                <a:lnTo>
                  <a:pt x="740" y="113333"/>
                </a:lnTo>
                <a:lnTo>
                  <a:pt x="0" y="109629"/>
                </a:lnTo>
                <a:lnTo>
                  <a:pt x="740" y="105925"/>
                </a:lnTo>
                <a:lnTo>
                  <a:pt x="2962" y="102222"/>
                </a:lnTo>
                <a:lnTo>
                  <a:pt x="31851" y="73333"/>
                </a:lnTo>
                <a:lnTo>
                  <a:pt x="31851" y="73333"/>
                </a:lnTo>
                <a:lnTo>
                  <a:pt x="34814" y="77777"/>
                </a:lnTo>
                <a:lnTo>
                  <a:pt x="37777" y="81481"/>
                </a:lnTo>
                <a:lnTo>
                  <a:pt x="42222" y="85185"/>
                </a:lnTo>
                <a:lnTo>
                  <a:pt x="45925" y="88148"/>
                </a:lnTo>
                <a:lnTo>
                  <a:pt x="45925" y="8814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1592" name="Google Shape;1592;p264"/>
          <p:cNvSpPr/>
          <p:nvPr/>
        </p:nvSpPr>
        <p:spPr>
          <a:xfrm>
            <a:off x="639851" y="2637050"/>
            <a:ext cx="363000" cy="383100"/>
          </a:xfrm>
          <a:custGeom>
            <a:avLst/>
            <a:gdLst/>
            <a:ahLst/>
            <a:cxnLst/>
            <a:rect l="l" t="t" r="r" b="b"/>
            <a:pathLst>
              <a:path w="120000" h="120000" extrusionOk="0">
                <a:moveTo>
                  <a:pt x="80000" y="8842"/>
                </a:moveTo>
                <a:lnTo>
                  <a:pt x="80000" y="8842"/>
                </a:lnTo>
                <a:lnTo>
                  <a:pt x="80000" y="6947"/>
                </a:lnTo>
                <a:lnTo>
                  <a:pt x="80666" y="5684"/>
                </a:lnTo>
                <a:lnTo>
                  <a:pt x="82666" y="2526"/>
                </a:lnTo>
                <a:lnTo>
                  <a:pt x="86000" y="631"/>
                </a:lnTo>
                <a:lnTo>
                  <a:pt x="87333" y="0"/>
                </a:lnTo>
                <a:lnTo>
                  <a:pt x="89333" y="0"/>
                </a:lnTo>
                <a:lnTo>
                  <a:pt x="89333" y="0"/>
                </a:lnTo>
                <a:lnTo>
                  <a:pt x="91333" y="0"/>
                </a:lnTo>
                <a:lnTo>
                  <a:pt x="93333" y="631"/>
                </a:lnTo>
                <a:lnTo>
                  <a:pt x="96666" y="2526"/>
                </a:lnTo>
                <a:lnTo>
                  <a:pt x="98666" y="5684"/>
                </a:lnTo>
                <a:lnTo>
                  <a:pt x="99333" y="6947"/>
                </a:lnTo>
                <a:lnTo>
                  <a:pt x="99333" y="8842"/>
                </a:lnTo>
                <a:lnTo>
                  <a:pt x="99333" y="8842"/>
                </a:lnTo>
                <a:lnTo>
                  <a:pt x="99333" y="10736"/>
                </a:lnTo>
                <a:lnTo>
                  <a:pt x="98666" y="12631"/>
                </a:lnTo>
                <a:lnTo>
                  <a:pt x="96666" y="15789"/>
                </a:lnTo>
                <a:lnTo>
                  <a:pt x="93333" y="17684"/>
                </a:lnTo>
                <a:lnTo>
                  <a:pt x="91333" y="18315"/>
                </a:lnTo>
                <a:lnTo>
                  <a:pt x="89333" y="18315"/>
                </a:lnTo>
                <a:lnTo>
                  <a:pt x="89333" y="18315"/>
                </a:lnTo>
                <a:lnTo>
                  <a:pt x="87333" y="18315"/>
                </a:lnTo>
                <a:lnTo>
                  <a:pt x="86000" y="17684"/>
                </a:lnTo>
                <a:lnTo>
                  <a:pt x="82666" y="15789"/>
                </a:lnTo>
                <a:lnTo>
                  <a:pt x="80666" y="12631"/>
                </a:lnTo>
                <a:lnTo>
                  <a:pt x="80000" y="10736"/>
                </a:lnTo>
                <a:lnTo>
                  <a:pt x="80000" y="8842"/>
                </a:lnTo>
                <a:lnTo>
                  <a:pt x="80000" y="8842"/>
                </a:lnTo>
                <a:close/>
                <a:moveTo>
                  <a:pt x="120000" y="60000"/>
                </a:moveTo>
                <a:lnTo>
                  <a:pt x="114666" y="28421"/>
                </a:lnTo>
                <a:lnTo>
                  <a:pt x="114666" y="28421"/>
                </a:lnTo>
                <a:lnTo>
                  <a:pt x="114666" y="27789"/>
                </a:lnTo>
                <a:lnTo>
                  <a:pt x="114666" y="27789"/>
                </a:lnTo>
                <a:lnTo>
                  <a:pt x="113333" y="25263"/>
                </a:lnTo>
                <a:lnTo>
                  <a:pt x="110666" y="23368"/>
                </a:lnTo>
                <a:lnTo>
                  <a:pt x="108000" y="22105"/>
                </a:lnTo>
                <a:lnTo>
                  <a:pt x="104666" y="21473"/>
                </a:lnTo>
                <a:lnTo>
                  <a:pt x="96000" y="21473"/>
                </a:lnTo>
                <a:lnTo>
                  <a:pt x="90000" y="32210"/>
                </a:lnTo>
                <a:lnTo>
                  <a:pt x="83333" y="21473"/>
                </a:lnTo>
                <a:lnTo>
                  <a:pt x="74000" y="21473"/>
                </a:lnTo>
                <a:lnTo>
                  <a:pt x="74000" y="21473"/>
                </a:lnTo>
                <a:lnTo>
                  <a:pt x="71333" y="22105"/>
                </a:lnTo>
                <a:lnTo>
                  <a:pt x="68666" y="23368"/>
                </a:lnTo>
                <a:lnTo>
                  <a:pt x="66000" y="25263"/>
                </a:lnTo>
                <a:lnTo>
                  <a:pt x="64666" y="27789"/>
                </a:lnTo>
                <a:lnTo>
                  <a:pt x="64666" y="27789"/>
                </a:lnTo>
                <a:lnTo>
                  <a:pt x="64666" y="28421"/>
                </a:lnTo>
                <a:lnTo>
                  <a:pt x="64000" y="30947"/>
                </a:lnTo>
                <a:lnTo>
                  <a:pt x="64000" y="30947"/>
                </a:lnTo>
                <a:lnTo>
                  <a:pt x="68000" y="32210"/>
                </a:lnTo>
                <a:lnTo>
                  <a:pt x="71333" y="33473"/>
                </a:lnTo>
                <a:lnTo>
                  <a:pt x="74666" y="36000"/>
                </a:lnTo>
                <a:lnTo>
                  <a:pt x="77333" y="38526"/>
                </a:lnTo>
                <a:lnTo>
                  <a:pt x="80000" y="41684"/>
                </a:lnTo>
                <a:lnTo>
                  <a:pt x="81333" y="44842"/>
                </a:lnTo>
                <a:lnTo>
                  <a:pt x="82666" y="48631"/>
                </a:lnTo>
                <a:lnTo>
                  <a:pt x="82666" y="52421"/>
                </a:lnTo>
                <a:lnTo>
                  <a:pt x="82666" y="52421"/>
                </a:lnTo>
                <a:lnTo>
                  <a:pt x="82666" y="56210"/>
                </a:lnTo>
                <a:lnTo>
                  <a:pt x="82000" y="59368"/>
                </a:lnTo>
                <a:lnTo>
                  <a:pt x="80000" y="62526"/>
                </a:lnTo>
                <a:lnTo>
                  <a:pt x="78000" y="65684"/>
                </a:lnTo>
                <a:lnTo>
                  <a:pt x="83333" y="65684"/>
                </a:lnTo>
                <a:lnTo>
                  <a:pt x="83333" y="65684"/>
                </a:lnTo>
                <a:lnTo>
                  <a:pt x="86666" y="65684"/>
                </a:lnTo>
                <a:lnTo>
                  <a:pt x="90000" y="66315"/>
                </a:lnTo>
                <a:lnTo>
                  <a:pt x="92666" y="67578"/>
                </a:lnTo>
                <a:lnTo>
                  <a:pt x="95333" y="68842"/>
                </a:lnTo>
                <a:lnTo>
                  <a:pt x="98000" y="70105"/>
                </a:lnTo>
                <a:lnTo>
                  <a:pt x="100000" y="72000"/>
                </a:lnTo>
                <a:lnTo>
                  <a:pt x="102000" y="74526"/>
                </a:lnTo>
                <a:lnTo>
                  <a:pt x="103333" y="77052"/>
                </a:lnTo>
                <a:lnTo>
                  <a:pt x="102666" y="37263"/>
                </a:lnTo>
                <a:lnTo>
                  <a:pt x="106000" y="37263"/>
                </a:lnTo>
                <a:lnTo>
                  <a:pt x="110000" y="61894"/>
                </a:lnTo>
                <a:lnTo>
                  <a:pt x="110000" y="61894"/>
                </a:lnTo>
                <a:lnTo>
                  <a:pt x="110666" y="63157"/>
                </a:lnTo>
                <a:lnTo>
                  <a:pt x="112000" y="64421"/>
                </a:lnTo>
                <a:lnTo>
                  <a:pt x="113333" y="65684"/>
                </a:lnTo>
                <a:lnTo>
                  <a:pt x="115333" y="65684"/>
                </a:lnTo>
                <a:lnTo>
                  <a:pt x="115333" y="65684"/>
                </a:lnTo>
                <a:lnTo>
                  <a:pt x="116000" y="65684"/>
                </a:lnTo>
                <a:lnTo>
                  <a:pt x="116000" y="65684"/>
                </a:lnTo>
                <a:lnTo>
                  <a:pt x="118000" y="65052"/>
                </a:lnTo>
                <a:lnTo>
                  <a:pt x="119333" y="63789"/>
                </a:lnTo>
                <a:lnTo>
                  <a:pt x="120000" y="61894"/>
                </a:lnTo>
                <a:lnTo>
                  <a:pt x="120000" y="60000"/>
                </a:lnTo>
                <a:lnTo>
                  <a:pt x="120000" y="60000"/>
                </a:lnTo>
                <a:close/>
                <a:moveTo>
                  <a:pt x="30666" y="18315"/>
                </a:moveTo>
                <a:lnTo>
                  <a:pt x="30666" y="18315"/>
                </a:lnTo>
                <a:lnTo>
                  <a:pt x="32666" y="18315"/>
                </a:lnTo>
                <a:lnTo>
                  <a:pt x="34000" y="17684"/>
                </a:lnTo>
                <a:lnTo>
                  <a:pt x="37333" y="15789"/>
                </a:lnTo>
                <a:lnTo>
                  <a:pt x="39333" y="12631"/>
                </a:lnTo>
                <a:lnTo>
                  <a:pt x="40000" y="10736"/>
                </a:lnTo>
                <a:lnTo>
                  <a:pt x="40000" y="8842"/>
                </a:lnTo>
                <a:lnTo>
                  <a:pt x="40000" y="8842"/>
                </a:lnTo>
                <a:lnTo>
                  <a:pt x="40000" y="6947"/>
                </a:lnTo>
                <a:lnTo>
                  <a:pt x="39333" y="5684"/>
                </a:lnTo>
                <a:lnTo>
                  <a:pt x="37333" y="2526"/>
                </a:lnTo>
                <a:lnTo>
                  <a:pt x="34000" y="631"/>
                </a:lnTo>
                <a:lnTo>
                  <a:pt x="32666" y="0"/>
                </a:lnTo>
                <a:lnTo>
                  <a:pt x="30666" y="0"/>
                </a:lnTo>
                <a:lnTo>
                  <a:pt x="30666" y="0"/>
                </a:lnTo>
                <a:lnTo>
                  <a:pt x="28666" y="0"/>
                </a:lnTo>
                <a:lnTo>
                  <a:pt x="26666" y="631"/>
                </a:lnTo>
                <a:lnTo>
                  <a:pt x="23333" y="2526"/>
                </a:lnTo>
                <a:lnTo>
                  <a:pt x="21333" y="5684"/>
                </a:lnTo>
                <a:lnTo>
                  <a:pt x="20666" y="6947"/>
                </a:lnTo>
                <a:lnTo>
                  <a:pt x="20666" y="8842"/>
                </a:lnTo>
                <a:lnTo>
                  <a:pt x="20666" y="8842"/>
                </a:lnTo>
                <a:lnTo>
                  <a:pt x="20666" y="10736"/>
                </a:lnTo>
                <a:lnTo>
                  <a:pt x="21333" y="12631"/>
                </a:lnTo>
                <a:lnTo>
                  <a:pt x="23333" y="15789"/>
                </a:lnTo>
                <a:lnTo>
                  <a:pt x="26666" y="17684"/>
                </a:lnTo>
                <a:lnTo>
                  <a:pt x="28666" y="18315"/>
                </a:lnTo>
                <a:lnTo>
                  <a:pt x="30666" y="18315"/>
                </a:lnTo>
                <a:lnTo>
                  <a:pt x="30666" y="18315"/>
                </a:lnTo>
                <a:close/>
                <a:moveTo>
                  <a:pt x="10000" y="61894"/>
                </a:moveTo>
                <a:lnTo>
                  <a:pt x="14000" y="37263"/>
                </a:lnTo>
                <a:lnTo>
                  <a:pt x="17333" y="37263"/>
                </a:lnTo>
                <a:lnTo>
                  <a:pt x="16666" y="77052"/>
                </a:lnTo>
                <a:lnTo>
                  <a:pt x="16666" y="77052"/>
                </a:lnTo>
                <a:lnTo>
                  <a:pt x="18000" y="74526"/>
                </a:lnTo>
                <a:lnTo>
                  <a:pt x="20000" y="72000"/>
                </a:lnTo>
                <a:lnTo>
                  <a:pt x="22000" y="70105"/>
                </a:lnTo>
                <a:lnTo>
                  <a:pt x="24666" y="68842"/>
                </a:lnTo>
                <a:lnTo>
                  <a:pt x="27333" y="67578"/>
                </a:lnTo>
                <a:lnTo>
                  <a:pt x="30000" y="66315"/>
                </a:lnTo>
                <a:lnTo>
                  <a:pt x="33333" y="65684"/>
                </a:lnTo>
                <a:lnTo>
                  <a:pt x="36666" y="65684"/>
                </a:lnTo>
                <a:lnTo>
                  <a:pt x="42000" y="65684"/>
                </a:lnTo>
                <a:lnTo>
                  <a:pt x="42000" y="65684"/>
                </a:lnTo>
                <a:lnTo>
                  <a:pt x="40000" y="62526"/>
                </a:lnTo>
                <a:lnTo>
                  <a:pt x="38000" y="59368"/>
                </a:lnTo>
                <a:lnTo>
                  <a:pt x="37333" y="56210"/>
                </a:lnTo>
                <a:lnTo>
                  <a:pt x="37333" y="52421"/>
                </a:lnTo>
                <a:lnTo>
                  <a:pt x="37333" y="52421"/>
                </a:lnTo>
                <a:lnTo>
                  <a:pt x="37333" y="48631"/>
                </a:lnTo>
                <a:lnTo>
                  <a:pt x="38666" y="44842"/>
                </a:lnTo>
                <a:lnTo>
                  <a:pt x="40000" y="41684"/>
                </a:lnTo>
                <a:lnTo>
                  <a:pt x="42666" y="38526"/>
                </a:lnTo>
                <a:lnTo>
                  <a:pt x="45333" y="36000"/>
                </a:lnTo>
                <a:lnTo>
                  <a:pt x="48666" y="33473"/>
                </a:lnTo>
                <a:lnTo>
                  <a:pt x="52000" y="32210"/>
                </a:lnTo>
                <a:lnTo>
                  <a:pt x="56000" y="30947"/>
                </a:lnTo>
                <a:lnTo>
                  <a:pt x="55333" y="28421"/>
                </a:lnTo>
                <a:lnTo>
                  <a:pt x="55333" y="28421"/>
                </a:lnTo>
                <a:lnTo>
                  <a:pt x="55333" y="27789"/>
                </a:lnTo>
                <a:lnTo>
                  <a:pt x="55333" y="27789"/>
                </a:lnTo>
                <a:lnTo>
                  <a:pt x="54000" y="25263"/>
                </a:lnTo>
                <a:lnTo>
                  <a:pt x="51333" y="23368"/>
                </a:lnTo>
                <a:lnTo>
                  <a:pt x="48666" y="22105"/>
                </a:lnTo>
                <a:lnTo>
                  <a:pt x="46000" y="21473"/>
                </a:lnTo>
                <a:lnTo>
                  <a:pt x="36666" y="21473"/>
                </a:lnTo>
                <a:lnTo>
                  <a:pt x="30000" y="32210"/>
                </a:lnTo>
                <a:lnTo>
                  <a:pt x="24000" y="21473"/>
                </a:lnTo>
                <a:lnTo>
                  <a:pt x="15333" y="21473"/>
                </a:lnTo>
                <a:lnTo>
                  <a:pt x="15333" y="21473"/>
                </a:lnTo>
                <a:lnTo>
                  <a:pt x="12000" y="22105"/>
                </a:lnTo>
                <a:lnTo>
                  <a:pt x="9333" y="23368"/>
                </a:lnTo>
                <a:lnTo>
                  <a:pt x="6666" y="25263"/>
                </a:lnTo>
                <a:lnTo>
                  <a:pt x="5333" y="27789"/>
                </a:lnTo>
                <a:lnTo>
                  <a:pt x="5333" y="27789"/>
                </a:lnTo>
                <a:lnTo>
                  <a:pt x="5333" y="28421"/>
                </a:lnTo>
                <a:lnTo>
                  <a:pt x="0" y="60000"/>
                </a:lnTo>
                <a:lnTo>
                  <a:pt x="0" y="60000"/>
                </a:lnTo>
                <a:lnTo>
                  <a:pt x="0" y="61894"/>
                </a:lnTo>
                <a:lnTo>
                  <a:pt x="666" y="63789"/>
                </a:lnTo>
                <a:lnTo>
                  <a:pt x="2000" y="65052"/>
                </a:lnTo>
                <a:lnTo>
                  <a:pt x="4000" y="65684"/>
                </a:lnTo>
                <a:lnTo>
                  <a:pt x="4000" y="65684"/>
                </a:lnTo>
                <a:lnTo>
                  <a:pt x="4666" y="65684"/>
                </a:lnTo>
                <a:lnTo>
                  <a:pt x="4666" y="65684"/>
                </a:lnTo>
                <a:lnTo>
                  <a:pt x="6666" y="65684"/>
                </a:lnTo>
                <a:lnTo>
                  <a:pt x="8000" y="64421"/>
                </a:lnTo>
                <a:lnTo>
                  <a:pt x="9333" y="63157"/>
                </a:lnTo>
                <a:lnTo>
                  <a:pt x="10000" y="61894"/>
                </a:lnTo>
                <a:lnTo>
                  <a:pt x="10000" y="61894"/>
                </a:lnTo>
                <a:close/>
                <a:moveTo>
                  <a:pt x="60000" y="37263"/>
                </a:moveTo>
                <a:lnTo>
                  <a:pt x="60000" y="37263"/>
                </a:lnTo>
                <a:lnTo>
                  <a:pt x="56666" y="37263"/>
                </a:lnTo>
                <a:lnTo>
                  <a:pt x="54000" y="37894"/>
                </a:lnTo>
                <a:lnTo>
                  <a:pt x="50666" y="39789"/>
                </a:lnTo>
                <a:lnTo>
                  <a:pt x="48666" y="41684"/>
                </a:lnTo>
                <a:lnTo>
                  <a:pt x="46666" y="43578"/>
                </a:lnTo>
                <a:lnTo>
                  <a:pt x="45333" y="46105"/>
                </a:lnTo>
                <a:lnTo>
                  <a:pt x="44000" y="49263"/>
                </a:lnTo>
                <a:lnTo>
                  <a:pt x="44000" y="52421"/>
                </a:lnTo>
                <a:lnTo>
                  <a:pt x="44000" y="52421"/>
                </a:lnTo>
                <a:lnTo>
                  <a:pt x="44000" y="55578"/>
                </a:lnTo>
                <a:lnTo>
                  <a:pt x="45333" y="58105"/>
                </a:lnTo>
                <a:lnTo>
                  <a:pt x="46666" y="61263"/>
                </a:lnTo>
                <a:lnTo>
                  <a:pt x="48666" y="63157"/>
                </a:lnTo>
                <a:lnTo>
                  <a:pt x="50666" y="65052"/>
                </a:lnTo>
                <a:lnTo>
                  <a:pt x="54000" y="66315"/>
                </a:lnTo>
                <a:lnTo>
                  <a:pt x="56666" y="67578"/>
                </a:lnTo>
                <a:lnTo>
                  <a:pt x="60000" y="67578"/>
                </a:lnTo>
                <a:lnTo>
                  <a:pt x="60000" y="67578"/>
                </a:lnTo>
                <a:lnTo>
                  <a:pt x="63333" y="67578"/>
                </a:lnTo>
                <a:lnTo>
                  <a:pt x="66666" y="66315"/>
                </a:lnTo>
                <a:lnTo>
                  <a:pt x="69333" y="65052"/>
                </a:lnTo>
                <a:lnTo>
                  <a:pt x="71333" y="63157"/>
                </a:lnTo>
                <a:lnTo>
                  <a:pt x="73333" y="61263"/>
                </a:lnTo>
                <a:lnTo>
                  <a:pt x="74666" y="58105"/>
                </a:lnTo>
                <a:lnTo>
                  <a:pt x="76000" y="55578"/>
                </a:lnTo>
                <a:lnTo>
                  <a:pt x="76000" y="52421"/>
                </a:lnTo>
                <a:lnTo>
                  <a:pt x="76000" y="52421"/>
                </a:lnTo>
                <a:lnTo>
                  <a:pt x="76000" y="49263"/>
                </a:lnTo>
                <a:lnTo>
                  <a:pt x="74666" y="46105"/>
                </a:lnTo>
                <a:lnTo>
                  <a:pt x="73333" y="43578"/>
                </a:lnTo>
                <a:lnTo>
                  <a:pt x="71333" y="41684"/>
                </a:lnTo>
                <a:lnTo>
                  <a:pt x="69333" y="39789"/>
                </a:lnTo>
                <a:lnTo>
                  <a:pt x="66666" y="37894"/>
                </a:lnTo>
                <a:lnTo>
                  <a:pt x="63333" y="37263"/>
                </a:lnTo>
                <a:lnTo>
                  <a:pt x="60000" y="37263"/>
                </a:lnTo>
                <a:close/>
                <a:moveTo>
                  <a:pt x="98666" y="82105"/>
                </a:moveTo>
                <a:lnTo>
                  <a:pt x="98666" y="82105"/>
                </a:lnTo>
                <a:lnTo>
                  <a:pt x="98000" y="81473"/>
                </a:lnTo>
                <a:lnTo>
                  <a:pt x="98000" y="81473"/>
                </a:lnTo>
                <a:lnTo>
                  <a:pt x="97333" y="79578"/>
                </a:lnTo>
                <a:lnTo>
                  <a:pt x="96000" y="77684"/>
                </a:lnTo>
                <a:lnTo>
                  <a:pt x="92666" y="74526"/>
                </a:lnTo>
                <a:lnTo>
                  <a:pt x="88666" y="72631"/>
                </a:lnTo>
                <a:lnTo>
                  <a:pt x="83333" y="72000"/>
                </a:lnTo>
                <a:lnTo>
                  <a:pt x="70000" y="72000"/>
                </a:lnTo>
                <a:lnTo>
                  <a:pt x="60000" y="87789"/>
                </a:lnTo>
                <a:lnTo>
                  <a:pt x="50000" y="72000"/>
                </a:lnTo>
                <a:lnTo>
                  <a:pt x="36666" y="72000"/>
                </a:lnTo>
                <a:lnTo>
                  <a:pt x="36666" y="72000"/>
                </a:lnTo>
                <a:lnTo>
                  <a:pt x="31333" y="72631"/>
                </a:lnTo>
                <a:lnTo>
                  <a:pt x="27333" y="74526"/>
                </a:lnTo>
                <a:lnTo>
                  <a:pt x="24000" y="77684"/>
                </a:lnTo>
                <a:lnTo>
                  <a:pt x="22666" y="79578"/>
                </a:lnTo>
                <a:lnTo>
                  <a:pt x="22000" y="81473"/>
                </a:lnTo>
                <a:lnTo>
                  <a:pt x="22000" y="81473"/>
                </a:lnTo>
                <a:lnTo>
                  <a:pt x="21333" y="82105"/>
                </a:lnTo>
                <a:lnTo>
                  <a:pt x="17333" y="106105"/>
                </a:lnTo>
                <a:lnTo>
                  <a:pt x="17333" y="106105"/>
                </a:lnTo>
                <a:lnTo>
                  <a:pt x="24000" y="111157"/>
                </a:lnTo>
                <a:lnTo>
                  <a:pt x="32000" y="114315"/>
                </a:lnTo>
                <a:lnTo>
                  <a:pt x="35333" y="96000"/>
                </a:lnTo>
                <a:lnTo>
                  <a:pt x="39333" y="96000"/>
                </a:lnTo>
                <a:lnTo>
                  <a:pt x="38000" y="116842"/>
                </a:lnTo>
                <a:lnTo>
                  <a:pt x="38000" y="116842"/>
                </a:lnTo>
                <a:lnTo>
                  <a:pt x="43333" y="118105"/>
                </a:lnTo>
                <a:lnTo>
                  <a:pt x="48666" y="119368"/>
                </a:lnTo>
                <a:lnTo>
                  <a:pt x="54000" y="120000"/>
                </a:lnTo>
                <a:lnTo>
                  <a:pt x="60000" y="120000"/>
                </a:lnTo>
                <a:lnTo>
                  <a:pt x="60000" y="120000"/>
                </a:lnTo>
                <a:lnTo>
                  <a:pt x="65333" y="120000"/>
                </a:lnTo>
                <a:lnTo>
                  <a:pt x="71333" y="119368"/>
                </a:lnTo>
                <a:lnTo>
                  <a:pt x="76666" y="118105"/>
                </a:lnTo>
                <a:lnTo>
                  <a:pt x="82000" y="116842"/>
                </a:lnTo>
                <a:lnTo>
                  <a:pt x="80666" y="96000"/>
                </a:lnTo>
                <a:lnTo>
                  <a:pt x="84666" y="96000"/>
                </a:lnTo>
                <a:lnTo>
                  <a:pt x="88000" y="114315"/>
                </a:lnTo>
                <a:lnTo>
                  <a:pt x="88000" y="114315"/>
                </a:lnTo>
                <a:lnTo>
                  <a:pt x="96000" y="110526"/>
                </a:lnTo>
                <a:lnTo>
                  <a:pt x="102666" y="106105"/>
                </a:lnTo>
                <a:lnTo>
                  <a:pt x="98666" y="8210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1593" name="Google Shape;1593;p264"/>
          <p:cNvSpPr/>
          <p:nvPr/>
        </p:nvSpPr>
        <p:spPr>
          <a:xfrm>
            <a:off x="5153627" y="2636924"/>
            <a:ext cx="264300" cy="334200"/>
          </a:xfrm>
          <a:custGeom>
            <a:avLst/>
            <a:gdLst/>
            <a:ahLst/>
            <a:cxnLst/>
            <a:rect l="l" t="t" r="r" b="b"/>
            <a:pathLst>
              <a:path w="120000" h="120000" extrusionOk="0">
                <a:moveTo>
                  <a:pt x="54166" y="24395"/>
                </a:moveTo>
                <a:lnTo>
                  <a:pt x="54166" y="24395"/>
                </a:lnTo>
                <a:lnTo>
                  <a:pt x="53333" y="25714"/>
                </a:lnTo>
                <a:lnTo>
                  <a:pt x="52500" y="26373"/>
                </a:lnTo>
                <a:lnTo>
                  <a:pt x="50833" y="27032"/>
                </a:lnTo>
                <a:lnTo>
                  <a:pt x="50000" y="27692"/>
                </a:lnTo>
                <a:lnTo>
                  <a:pt x="44166" y="27692"/>
                </a:lnTo>
                <a:lnTo>
                  <a:pt x="44166" y="27692"/>
                </a:lnTo>
                <a:lnTo>
                  <a:pt x="42500" y="27032"/>
                </a:lnTo>
                <a:lnTo>
                  <a:pt x="41666" y="26373"/>
                </a:lnTo>
                <a:lnTo>
                  <a:pt x="40833" y="25714"/>
                </a:lnTo>
                <a:lnTo>
                  <a:pt x="40000" y="24395"/>
                </a:lnTo>
                <a:lnTo>
                  <a:pt x="40000" y="20439"/>
                </a:lnTo>
                <a:lnTo>
                  <a:pt x="40000" y="20439"/>
                </a:lnTo>
                <a:lnTo>
                  <a:pt x="40833" y="19120"/>
                </a:lnTo>
                <a:lnTo>
                  <a:pt x="41666" y="17802"/>
                </a:lnTo>
                <a:lnTo>
                  <a:pt x="42500" y="17142"/>
                </a:lnTo>
                <a:lnTo>
                  <a:pt x="44166" y="17142"/>
                </a:lnTo>
                <a:lnTo>
                  <a:pt x="50000" y="17142"/>
                </a:lnTo>
                <a:lnTo>
                  <a:pt x="50000" y="17142"/>
                </a:lnTo>
                <a:lnTo>
                  <a:pt x="50833" y="17142"/>
                </a:lnTo>
                <a:lnTo>
                  <a:pt x="52500" y="17802"/>
                </a:lnTo>
                <a:lnTo>
                  <a:pt x="53333" y="19120"/>
                </a:lnTo>
                <a:lnTo>
                  <a:pt x="54166" y="20439"/>
                </a:lnTo>
                <a:lnTo>
                  <a:pt x="54166" y="24395"/>
                </a:lnTo>
                <a:close/>
                <a:moveTo>
                  <a:pt x="34166" y="20439"/>
                </a:moveTo>
                <a:lnTo>
                  <a:pt x="34166" y="20439"/>
                </a:lnTo>
                <a:lnTo>
                  <a:pt x="33333" y="19120"/>
                </a:lnTo>
                <a:lnTo>
                  <a:pt x="32500" y="17802"/>
                </a:lnTo>
                <a:lnTo>
                  <a:pt x="30833" y="17142"/>
                </a:lnTo>
                <a:lnTo>
                  <a:pt x="30000" y="17142"/>
                </a:lnTo>
                <a:lnTo>
                  <a:pt x="24166" y="17142"/>
                </a:lnTo>
                <a:lnTo>
                  <a:pt x="24166" y="17142"/>
                </a:lnTo>
                <a:lnTo>
                  <a:pt x="22500" y="17142"/>
                </a:lnTo>
                <a:lnTo>
                  <a:pt x="21666" y="17802"/>
                </a:lnTo>
                <a:lnTo>
                  <a:pt x="20833" y="19120"/>
                </a:lnTo>
                <a:lnTo>
                  <a:pt x="20000" y="20439"/>
                </a:lnTo>
                <a:lnTo>
                  <a:pt x="20000" y="24395"/>
                </a:lnTo>
                <a:lnTo>
                  <a:pt x="20000" y="24395"/>
                </a:lnTo>
                <a:lnTo>
                  <a:pt x="20833" y="25714"/>
                </a:lnTo>
                <a:lnTo>
                  <a:pt x="21666" y="26373"/>
                </a:lnTo>
                <a:lnTo>
                  <a:pt x="22500" y="27032"/>
                </a:lnTo>
                <a:lnTo>
                  <a:pt x="24166" y="27692"/>
                </a:lnTo>
                <a:lnTo>
                  <a:pt x="30000" y="27692"/>
                </a:lnTo>
                <a:lnTo>
                  <a:pt x="30000" y="27692"/>
                </a:lnTo>
                <a:lnTo>
                  <a:pt x="30833" y="27032"/>
                </a:lnTo>
                <a:lnTo>
                  <a:pt x="32500" y="26373"/>
                </a:lnTo>
                <a:lnTo>
                  <a:pt x="33333" y="25714"/>
                </a:lnTo>
                <a:lnTo>
                  <a:pt x="34166" y="24395"/>
                </a:lnTo>
                <a:lnTo>
                  <a:pt x="34166" y="20439"/>
                </a:lnTo>
                <a:close/>
                <a:moveTo>
                  <a:pt x="64166" y="17142"/>
                </a:moveTo>
                <a:lnTo>
                  <a:pt x="64166" y="17142"/>
                </a:lnTo>
                <a:lnTo>
                  <a:pt x="62500" y="17142"/>
                </a:lnTo>
                <a:lnTo>
                  <a:pt x="61666" y="17802"/>
                </a:lnTo>
                <a:lnTo>
                  <a:pt x="60833" y="19120"/>
                </a:lnTo>
                <a:lnTo>
                  <a:pt x="60000" y="20439"/>
                </a:lnTo>
                <a:lnTo>
                  <a:pt x="60000" y="24395"/>
                </a:lnTo>
                <a:lnTo>
                  <a:pt x="60000" y="24395"/>
                </a:lnTo>
                <a:lnTo>
                  <a:pt x="60833" y="25714"/>
                </a:lnTo>
                <a:lnTo>
                  <a:pt x="61666" y="26373"/>
                </a:lnTo>
                <a:lnTo>
                  <a:pt x="62500" y="27032"/>
                </a:lnTo>
                <a:lnTo>
                  <a:pt x="64166" y="27692"/>
                </a:lnTo>
                <a:lnTo>
                  <a:pt x="70000" y="27692"/>
                </a:lnTo>
                <a:lnTo>
                  <a:pt x="70000" y="27692"/>
                </a:lnTo>
                <a:lnTo>
                  <a:pt x="70833" y="27032"/>
                </a:lnTo>
                <a:lnTo>
                  <a:pt x="72500" y="26373"/>
                </a:lnTo>
                <a:lnTo>
                  <a:pt x="73333" y="25714"/>
                </a:lnTo>
                <a:lnTo>
                  <a:pt x="74166" y="24395"/>
                </a:lnTo>
                <a:lnTo>
                  <a:pt x="74166" y="20439"/>
                </a:lnTo>
                <a:lnTo>
                  <a:pt x="74166" y="20439"/>
                </a:lnTo>
                <a:lnTo>
                  <a:pt x="73333" y="19120"/>
                </a:lnTo>
                <a:lnTo>
                  <a:pt x="72500" y="17802"/>
                </a:lnTo>
                <a:lnTo>
                  <a:pt x="70833" y="17142"/>
                </a:lnTo>
                <a:lnTo>
                  <a:pt x="70000" y="17142"/>
                </a:lnTo>
                <a:lnTo>
                  <a:pt x="64166" y="17142"/>
                </a:lnTo>
                <a:close/>
                <a:moveTo>
                  <a:pt x="54166" y="36263"/>
                </a:moveTo>
                <a:lnTo>
                  <a:pt x="54166" y="36263"/>
                </a:lnTo>
                <a:lnTo>
                  <a:pt x="53333" y="34945"/>
                </a:lnTo>
                <a:lnTo>
                  <a:pt x="52500" y="33626"/>
                </a:lnTo>
                <a:lnTo>
                  <a:pt x="50833" y="32967"/>
                </a:lnTo>
                <a:lnTo>
                  <a:pt x="50000" y="32967"/>
                </a:lnTo>
                <a:lnTo>
                  <a:pt x="44166" y="32967"/>
                </a:lnTo>
                <a:lnTo>
                  <a:pt x="44166" y="32967"/>
                </a:lnTo>
                <a:lnTo>
                  <a:pt x="42500" y="32967"/>
                </a:lnTo>
                <a:lnTo>
                  <a:pt x="41666" y="33626"/>
                </a:lnTo>
                <a:lnTo>
                  <a:pt x="40833" y="34945"/>
                </a:lnTo>
                <a:lnTo>
                  <a:pt x="40000" y="36263"/>
                </a:lnTo>
                <a:lnTo>
                  <a:pt x="40000" y="40219"/>
                </a:lnTo>
                <a:lnTo>
                  <a:pt x="40000" y="40219"/>
                </a:lnTo>
                <a:lnTo>
                  <a:pt x="40833" y="41538"/>
                </a:lnTo>
                <a:lnTo>
                  <a:pt x="41666" y="42197"/>
                </a:lnTo>
                <a:lnTo>
                  <a:pt x="42500" y="42857"/>
                </a:lnTo>
                <a:lnTo>
                  <a:pt x="44166" y="43516"/>
                </a:lnTo>
                <a:lnTo>
                  <a:pt x="50000" y="43516"/>
                </a:lnTo>
                <a:lnTo>
                  <a:pt x="50000" y="43516"/>
                </a:lnTo>
                <a:lnTo>
                  <a:pt x="50833" y="42857"/>
                </a:lnTo>
                <a:lnTo>
                  <a:pt x="52500" y="42197"/>
                </a:lnTo>
                <a:lnTo>
                  <a:pt x="53333" y="41538"/>
                </a:lnTo>
                <a:lnTo>
                  <a:pt x="54166" y="40219"/>
                </a:lnTo>
                <a:lnTo>
                  <a:pt x="54166" y="36263"/>
                </a:lnTo>
                <a:close/>
                <a:moveTo>
                  <a:pt x="34166" y="36263"/>
                </a:moveTo>
                <a:lnTo>
                  <a:pt x="34166" y="36263"/>
                </a:lnTo>
                <a:lnTo>
                  <a:pt x="33333" y="34945"/>
                </a:lnTo>
                <a:lnTo>
                  <a:pt x="32500" y="33626"/>
                </a:lnTo>
                <a:lnTo>
                  <a:pt x="30833" y="32967"/>
                </a:lnTo>
                <a:lnTo>
                  <a:pt x="30000" y="32967"/>
                </a:lnTo>
                <a:lnTo>
                  <a:pt x="24166" y="32967"/>
                </a:lnTo>
                <a:lnTo>
                  <a:pt x="24166" y="32967"/>
                </a:lnTo>
                <a:lnTo>
                  <a:pt x="22500" y="32967"/>
                </a:lnTo>
                <a:lnTo>
                  <a:pt x="21666" y="33626"/>
                </a:lnTo>
                <a:lnTo>
                  <a:pt x="20833" y="34945"/>
                </a:lnTo>
                <a:lnTo>
                  <a:pt x="20000" y="36263"/>
                </a:lnTo>
                <a:lnTo>
                  <a:pt x="20000" y="40219"/>
                </a:lnTo>
                <a:lnTo>
                  <a:pt x="20000" y="40219"/>
                </a:lnTo>
                <a:lnTo>
                  <a:pt x="20833" y="41538"/>
                </a:lnTo>
                <a:lnTo>
                  <a:pt x="21666" y="42197"/>
                </a:lnTo>
                <a:lnTo>
                  <a:pt x="22500" y="42857"/>
                </a:lnTo>
                <a:lnTo>
                  <a:pt x="24166" y="43516"/>
                </a:lnTo>
                <a:lnTo>
                  <a:pt x="30000" y="43516"/>
                </a:lnTo>
                <a:lnTo>
                  <a:pt x="30000" y="43516"/>
                </a:lnTo>
                <a:lnTo>
                  <a:pt x="30833" y="42857"/>
                </a:lnTo>
                <a:lnTo>
                  <a:pt x="32500" y="42197"/>
                </a:lnTo>
                <a:lnTo>
                  <a:pt x="33333" y="41538"/>
                </a:lnTo>
                <a:lnTo>
                  <a:pt x="34166" y="40219"/>
                </a:lnTo>
                <a:lnTo>
                  <a:pt x="34166" y="36263"/>
                </a:lnTo>
                <a:close/>
                <a:moveTo>
                  <a:pt x="50000" y="48791"/>
                </a:moveTo>
                <a:lnTo>
                  <a:pt x="44166" y="48791"/>
                </a:lnTo>
                <a:lnTo>
                  <a:pt x="44166" y="48791"/>
                </a:lnTo>
                <a:lnTo>
                  <a:pt x="42500" y="48791"/>
                </a:lnTo>
                <a:lnTo>
                  <a:pt x="41666" y="49450"/>
                </a:lnTo>
                <a:lnTo>
                  <a:pt x="40833" y="50769"/>
                </a:lnTo>
                <a:lnTo>
                  <a:pt x="40000" y="52087"/>
                </a:lnTo>
                <a:lnTo>
                  <a:pt x="40000" y="56043"/>
                </a:lnTo>
                <a:lnTo>
                  <a:pt x="40000" y="56043"/>
                </a:lnTo>
                <a:lnTo>
                  <a:pt x="40833" y="57362"/>
                </a:lnTo>
                <a:lnTo>
                  <a:pt x="41666" y="58021"/>
                </a:lnTo>
                <a:lnTo>
                  <a:pt x="42500" y="58681"/>
                </a:lnTo>
                <a:lnTo>
                  <a:pt x="44166" y="59340"/>
                </a:lnTo>
                <a:lnTo>
                  <a:pt x="50000" y="59340"/>
                </a:lnTo>
                <a:lnTo>
                  <a:pt x="50000" y="59340"/>
                </a:lnTo>
                <a:lnTo>
                  <a:pt x="50833" y="58681"/>
                </a:lnTo>
                <a:lnTo>
                  <a:pt x="52500" y="58021"/>
                </a:lnTo>
                <a:lnTo>
                  <a:pt x="53333" y="57362"/>
                </a:lnTo>
                <a:lnTo>
                  <a:pt x="54166" y="56043"/>
                </a:lnTo>
                <a:lnTo>
                  <a:pt x="54166" y="52087"/>
                </a:lnTo>
                <a:lnTo>
                  <a:pt x="54166" y="52087"/>
                </a:lnTo>
                <a:lnTo>
                  <a:pt x="53333" y="50769"/>
                </a:lnTo>
                <a:lnTo>
                  <a:pt x="52500" y="49450"/>
                </a:lnTo>
                <a:lnTo>
                  <a:pt x="50833" y="48791"/>
                </a:lnTo>
                <a:lnTo>
                  <a:pt x="50000" y="48791"/>
                </a:lnTo>
                <a:lnTo>
                  <a:pt x="50000" y="48791"/>
                </a:lnTo>
                <a:close/>
                <a:moveTo>
                  <a:pt x="30000" y="48791"/>
                </a:moveTo>
                <a:lnTo>
                  <a:pt x="24166" y="48791"/>
                </a:lnTo>
                <a:lnTo>
                  <a:pt x="24166" y="48791"/>
                </a:lnTo>
                <a:lnTo>
                  <a:pt x="22500" y="48791"/>
                </a:lnTo>
                <a:lnTo>
                  <a:pt x="21666" y="49450"/>
                </a:lnTo>
                <a:lnTo>
                  <a:pt x="20833" y="50769"/>
                </a:lnTo>
                <a:lnTo>
                  <a:pt x="20000" y="52087"/>
                </a:lnTo>
                <a:lnTo>
                  <a:pt x="20000" y="56043"/>
                </a:lnTo>
                <a:lnTo>
                  <a:pt x="20000" y="56043"/>
                </a:lnTo>
                <a:lnTo>
                  <a:pt x="20833" y="57362"/>
                </a:lnTo>
                <a:lnTo>
                  <a:pt x="21666" y="58021"/>
                </a:lnTo>
                <a:lnTo>
                  <a:pt x="22500" y="58681"/>
                </a:lnTo>
                <a:lnTo>
                  <a:pt x="24166" y="59340"/>
                </a:lnTo>
                <a:lnTo>
                  <a:pt x="30000" y="59340"/>
                </a:lnTo>
                <a:lnTo>
                  <a:pt x="30000" y="59340"/>
                </a:lnTo>
                <a:lnTo>
                  <a:pt x="30833" y="58681"/>
                </a:lnTo>
                <a:lnTo>
                  <a:pt x="32500" y="58021"/>
                </a:lnTo>
                <a:lnTo>
                  <a:pt x="33333" y="57362"/>
                </a:lnTo>
                <a:lnTo>
                  <a:pt x="34166" y="56043"/>
                </a:lnTo>
                <a:lnTo>
                  <a:pt x="34166" y="52087"/>
                </a:lnTo>
                <a:lnTo>
                  <a:pt x="34166" y="52087"/>
                </a:lnTo>
                <a:lnTo>
                  <a:pt x="33333" y="50769"/>
                </a:lnTo>
                <a:lnTo>
                  <a:pt x="32500" y="49450"/>
                </a:lnTo>
                <a:lnTo>
                  <a:pt x="30833" y="48791"/>
                </a:lnTo>
                <a:lnTo>
                  <a:pt x="30000" y="48791"/>
                </a:lnTo>
                <a:lnTo>
                  <a:pt x="30000" y="48791"/>
                </a:lnTo>
                <a:close/>
                <a:moveTo>
                  <a:pt x="90000" y="114725"/>
                </a:moveTo>
                <a:lnTo>
                  <a:pt x="90000" y="114725"/>
                </a:lnTo>
                <a:lnTo>
                  <a:pt x="90000" y="114725"/>
                </a:lnTo>
                <a:lnTo>
                  <a:pt x="90000" y="114725"/>
                </a:lnTo>
                <a:lnTo>
                  <a:pt x="87500" y="116703"/>
                </a:lnTo>
                <a:lnTo>
                  <a:pt x="84166" y="118681"/>
                </a:lnTo>
                <a:lnTo>
                  <a:pt x="80833" y="119340"/>
                </a:lnTo>
                <a:lnTo>
                  <a:pt x="76666" y="120000"/>
                </a:lnTo>
                <a:lnTo>
                  <a:pt x="16666" y="120000"/>
                </a:lnTo>
                <a:lnTo>
                  <a:pt x="16666" y="120000"/>
                </a:lnTo>
                <a:lnTo>
                  <a:pt x="13333" y="120000"/>
                </a:lnTo>
                <a:lnTo>
                  <a:pt x="10833" y="118681"/>
                </a:lnTo>
                <a:lnTo>
                  <a:pt x="7500" y="118021"/>
                </a:lnTo>
                <a:lnTo>
                  <a:pt x="5000" y="116043"/>
                </a:lnTo>
                <a:lnTo>
                  <a:pt x="3333" y="114065"/>
                </a:lnTo>
                <a:lnTo>
                  <a:pt x="1666" y="112087"/>
                </a:lnTo>
                <a:lnTo>
                  <a:pt x="833" y="109450"/>
                </a:lnTo>
                <a:lnTo>
                  <a:pt x="0" y="106813"/>
                </a:lnTo>
                <a:lnTo>
                  <a:pt x="0" y="13186"/>
                </a:lnTo>
                <a:lnTo>
                  <a:pt x="0" y="13186"/>
                </a:lnTo>
                <a:lnTo>
                  <a:pt x="833" y="10549"/>
                </a:lnTo>
                <a:lnTo>
                  <a:pt x="1666" y="7912"/>
                </a:lnTo>
                <a:lnTo>
                  <a:pt x="3333" y="5934"/>
                </a:lnTo>
                <a:lnTo>
                  <a:pt x="5000" y="3956"/>
                </a:lnTo>
                <a:lnTo>
                  <a:pt x="7500" y="1978"/>
                </a:lnTo>
                <a:lnTo>
                  <a:pt x="10833" y="1318"/>
                </a:lnTo>
                <a:lnTo>
                  <a:pt x="13333" y="0"/>
                </a:lnTo>
                <a:lnTo>
                  <a:pt x="16666" y="0"/>
                </a:lnTo>
                <a:lnTo>
                  <a:pt x="76666" y="0"/>
                </a:lnTo>
                <a:lnTo>
                  <a:pt x="76666" y="0"/>
                </a:lnTo>
                <a:lnTo>
                  <a:pt x="80000" y="0"/>
                </a:lnTo>
                <a:lnTo>
                  <a:pt x="83333" y="1318"/>
                </a:lnTo>
                <a:lnTo>
                  <a:pt x="86666" y="1978"/>
                </a:lnTo>
                <a:lnTo>
                  <a:pt x="89166" y="3956"/>
                </a:lnTo>
                <a:lnTo>
                  <a:pt x="90833" y="5934"/>
                </a:lnTo>
                <a:lnTo>
                  <a:pt x="92500" y="7912"/>
                </a:lnTo>
                <a:lnTo>
                  <a:pt x="93333" y="10549"/>
                </a:lnTo>
                <a:lnTo>
                  <a:pt x="93333" y="13186"/>
                </a:lnTo>
                <a:lnTo>
                  <a:pt x="93333" y="52087"/>
                </a:lnTo>
                <a:lnTo>
                  <a:pt x="93333" y="52087"/>
                </a:lnTo>
                <a:lnTo>
                  <a:pt x="93333" y="52087"/>
                </a:lnTo>
                <a:lnTo>
                  <a:pt x="93333" y="52087"/>
                </a:lnTo>
                <a:lnTo>
                  <a:pt x="90833" y="50769"/>
                </a:lnTo>
                <a:lnTo>
                  <a:pt x="88333" y="49450"/>
                </a:lnTo>
                <a:lnTo>
                  <a:pt x="85833" y="48791"/>
                </a:lnTo>
                <a:lnTo>
                  <a:pt x="82500" y="48791"/>
                </a:lnTo>
                <a:lnTo>
                  <a:pt x="82500" y="48791"/>
                </a:lnTo>
                <a:lnTo>
                  <a:pt x="80833" y="48791"/>
                </a:lnTo>
                <a:lnTo>
                  <a:pt x="80833" y="13186"/>
                </a:lnTo>
                <a:lnTo>
                  <a:pt x="80833" y="13186"/>
                </a:lnTo>
                <a:lnTo>
                  <a:pt x="80833" y="11868"/>
                </a:lnTo>
                <a:lnTo>
                  <a:pt x="80000" y="10549"/>
                </a:lnTo>
                <a:lnTo>
                  <a:pt x="78333" y="9890"/>
                </a:lnTo>
                <a:lnTo>
                  <a:pt x="76666" y="9890"/>
                </a:lnTo>
                <a:lnTo>
                  <a:pt x="16666" y="9890"/>
                </a:lnTo>
                <a:lnTo>
                  <a:pt x="16666" y="9890"/>
                </a:lnTo>
                <a:lnTo>
                  <a:pt x="15000" y="9890"/>
                </a:lnTo>
                <a:lnTo>
                  <a:pt x="14166" y="10549"/>
                </a:lnTo>
                <a:lnTo>
                  <a:pt x="13333" y="11868"/>
                </a:lnTo>
                <a:lnTo>
                  <a:pt x="12500" y="13186"/>
                </a:lnTo>
                <a:lnTo>
                  <a:pt x="12500" y="89010"/>
                </a:lnTo>
                <a:lnTo>
                  <a:pt x="12500" y="89010"/>
                </a:lnTo>
                <a:lnTo>
                  <a:pt x="13333" y="90329"/>
                </a:lnTo>
                <a:lnTo>
                  <a:pt x="14166" y="90989"/>
                </a:lnTo>
                <a:lnTo>
                  <a:pt x="15000" y="91648"/>
                </a:lnTo>
                <a:lnTo>
                  <a:pt x="16666" y="92307"/>
                </a:lnTo>
                <a:lnTo>
                  <a:pt x="45833" y="92307"/>
                </a:lnTo>
                <a:lnTo>
                  <a:pt x="65000" y="106813"/>
                </a:lnTo>
                <a:lnTo>
                  <a:pt x="65000" y="106813"/>
                </a:lnTo>
                <a:lnTo>
                  <a:pt x="66666" y="108131"/>
                </a:lnTo>
                <a:lnTo>
                  <a:pt x="66666" y="108131"/>
                </a:lnTo>
                <a:lnTo>
                  <a:pt x="71666" y="110769"/>
                </a:lnTo>
                <a:lnTo>
                  <a:pt x="77500" y="112747"/>
                </a:lnTo>
                <a:lnTo>
                  <a:pt x="83333" y="114065"/>
                </a:lnTo>
                <a:lnTo>
                  <a:pt x="90000" y="114725"/>
                </a:lnTo>
                <a:lnTo>
                  <a:pt x="90000" y="114725"/>
                </a:lnTo>
                <a:close/>
                <a:moveTo>
                  <a:pt x="55000" y="106813"/>
                </a:moveTo>
                <a:lnTo>
                  <a:pt x="55000" y="106813"/>
                </a:lnTo>
                <a:lnTo>
                  <a:pt x="55000" y="104175"/>
                </a:lnTo>
                <a:lnTo>
                  <a:pt x="52500" y="102197"/>
                </a:lnTo>
                <a:lnTo>
                  <a:pt x="50000" y="100219"/>
                </a:lnTo>
                <a:lnTo>
                  <a:pt x="46666" y="100219"/>
                </a:lnTo>
                <a:lnTo>
                  <a:pt x="46666" y="100219"/>
                </a:lnTo>
                <a:lnTo>
                  <a:pt x="44166" y="100219"/>
                </a:lnTo>
                <a:lnTo>
                  <a:pt x="40833" y="102197"/>
                </a:lnTo>
                <a:lnTo>
                  <a:pt x="39166" y="104175"/>
                </a:lnTo>
                <a:lnTo>
                  <a:pt x="38333" y="106813"/>
                </a:lnTo>
                <a:lnTo>
                  <a:pt x="38333" y="106813"/>
                </a:lnTo>
                <a:lnTo>
                  <a:pt x="39166" y="108791"/>
                </a:lnTo>
                <a:lnTo>
                  <a:pt x="40833" y="111428"/>
                </a:lnTo>
                <a:lnTo>
                  <a:pt x="44166" y="112747"/>
                </a:lnTo>
                <a:lnTo>
                  <a:pt x="46666" y="112747"/>
                </a:lnTo>
                <a:lnTo>
                  <a:pt x="46666" y="112747"/>
                </a:lnTo>
                <a:lnTo>
                  <a:pt x="50000" y="112747"/>
                </a:lnTo>
                <a:lnTo>
                  <a:pt x="52500" y="111428"/>
                </a:lnTo>
                <a:lnTo>
                  <a:pt x="55000" y="108791"/>
                </a:lnTo>
                <a:lnTo>
                  <a:pt x="55000" y="106813"/>
                </a:lnTo>
                <a:lnTo>
                  <a:pt x="55000" y="106813"/>
                </a:lnTo>
                <a:close/>
                <a:moveTo>
                  <a:pt x="120000" y="84395"/>
                </a:moveTo>
                <a:lnTo>
                  <a:pt x="120000" y="84395"/>
                </a:lnTo>
                <a:lnTo>
                  <a:pt x="120000" y="84395"/>
                </a:lnTo>
                <a:lnTo>
                  <a:pt x="120000" y="65934"/>
                </a:lnTo>
                <a:lnTo>
                  <a:pt x="120000" y="65934"/>
                </a:lnTo>
                <a:lnTo>
                  <a:pt x="119166" y="63296"/>
                </a:lnTo>
                <a:lnTo>
                  <a:pt x="117500" y="61978"/>
                </a:lnTo>
                <a:lnTo>
                  <a:pt x="115000" y="60659"/>
                </a:lnTo>
                <a:lnTo>
                  <a:pt x="112500" y="60000"/>
                </a:lnTo>
                <a:lnTo>
                  <a:pt x="112500" y="60000"/>
                </a:lnTo>
                <a:lnTo>
                  <a:pt x="110000" y="60000"/>
                </a:lnTo>
                <a:lnTo>
                  <a:pt x="107500" y="61318"/>
                </a:lnTo>
                <a:lnTo>
                  <a:pt x="105833" y="62637"/>
                </a:lnTo>
                <a:lnTo>
                  <a:pt x="105000" y="64615"/>
                </a:lnTo>
                <a:lnTo>
                  <a:pt x="105000" y="62637"/>
                </a:lnTo>
                <a:lnTo>
                  <a:pt x="105000" y="62637"/>
                </a:lnTo>
                <a:lnTo>
                  <a:pt x="104166" y="60659"/>
                </a:lnTo>
                <a:lnTo>
                  <a:pt x="102500" y="58681"/>
                </a:lnTo>
                <a:lnTo>
                  <a:pt x="100833" y="57362"/>
                </a:lnTo>
                <a:lnTo>
                  <a:pt x="97500" y="56703"/>
                </a:lnTo>
                <a:lnTo>
                  <a:pt x="97500" y="56703"/>
                </a:lnTo>
                <a:lnTo>
                  <a:pt x="95000" y="57362"/>
                </a:lnTo>
                <a:lnTo>
                  <a:pt x="92500" y="58021"/>
                </a:lnTo>
                <a:lnTo>
                  <a:pt x="90833" y="59340"/>
                </a:lnTo>
                <a:lnTo>
                  <a:pt x="90000" y="61318"/>
                </a:lnTo>
                <a:lnTo>
                  <a:pt x="90000" y="60000"/>
                </a:lnTo>
                <a:lnTo>
                  <a:pt x="90000" y="60000"/>
                </a:lnTo>
                <a:lnTo>
                  <a:pt x="89166" y="57362"/>
                </a:lnTo>
                <a:lnTo>
                  <a:pt x="88333" y="55384"/>
                </a:lnTo>
                <a:lnTo>
                  <a:pt x="85833" y="54065"/>
                </a:lnTo>
                <a:lnTo>
                  <a:pt x="82500" y="54065"/>
                </a:lnTo>
                <a:lnTo>
                  <a:pt x="82500" y="54065"/>
                </a:lnTo>
                <a:lnTo>
                  <a:pt x="80000" y="54065"/>
                </a:lnTo>
                <a:lnTo>
                  <a:pt x="77500" y="55384"/>
                </a:lnTo>
                <a:lnTo>
                  <a:pt x="75833" y="56703"/>
                </a:lnTo>
                <a:lnTo>
                  <a:pt x="75000" y="58021"/>
                </a:lnTo>
                <a:lnTo>
                  <a:pt x="75000" y="38901"/>
                </a:lnTo>
                <a:lnTo>
                  <a:pt x="75000" y="38901"/>
                </a:lnTo>
                <a:lnTo>
                  <a:pt x="75000" y="36263"/>
                </a:lnTo>
                <a:lnTo>
                  <a:pt x="73333" y="34285"/>
                </a:lnTo>
                <a:lnTo>
                  <a:pt x="70833" y="32967"/>
                </a:lnTo>
                <a:lnTo>
                  <a:pt x="67500" y="32967"/>
                </a:lnTo>
                <a:lnTo>
                  <a:pt x="67500" y="32967"/>
                </a:lnTo>
                <a:lnTo>
                  <a:pt x="65000" y="32967"/>
                </a:lnTo>
                <a:lnTo>
                  <a:pt x="62500" y="34285"/>
                </a:lnTo>
                <a:lnTo>
                  <a:pt x="60833" y="36263"/>
                </a:lnTo>
                <a:lnTo>
                  <a:pt x="60000" y="38901"/>
                </a:lnTo>
                <a:lnTo>
                  <a:pt x="60000" y="78461"/>
                </a:lnTo>
                <a:lnTo>
                  <a:pt x="49166" y="69890"/>
                </a:lnTo>
                <a:lnTo>
                  <a:pt x="49166" y="69890"/>
                </a:lnTo>
                <a:lnTo>
                  <a:pt x="46666" y="68571"/>
                </a:lnTo>
                <a:lnTo>
                  <a:pt x="43333" y="67912"/>
                </a:lnTo>
                <a:lnTo>
                  <a:pt x="40833" y="68571"/>
                </a:lnTo>
                <a:lnTo>
                  <a:pt x="38333" y="69890"/>
                </a:lnTo>
                <a:lnTo>
                  <a:pt x="38333" y="69890"/>
                </a:lnTo>
                <a:lnTo>
                  <a:pt x="36666" y="71868"/>
                </a:lnTo>
                <a:lnTo>
                  <a:pt x="35833" y="73846"/>
                </a:lnTo>
                <a:lnTo>
                  <a:pt x="36666" y="76483"/>
                </a:lnTo>
                <a:lnTo>
                  <a:pt x="38333" y="78461"/>
                </a:lnTo>
                <a:lnTo>
                  <a:pt x="69166" y="102857"/>
                </a:lnTo>
                <a:lnTo>
                  <a:pt x="69166" y="102857"/>
                </a:lnTo>
                <a:lnTo>
                  <a:pt x="70833" y="103516"/>
                </a:lnTo>
                <a:lnTo>
                  <a:pt x="70833" y="103516"/>
                </a:lnTo>
                <a:lnTo>
                  <a:pt x="75000" y="106153"/>
                </a:lnTo>
                <a:lnTo>
                  <a:pt x="79166" y="108131"/>
                </a:lnTo>
                <a:lnTo>
                  <a:pt x="85000" y="108791"/>
                </a:lnTo>
                <a:lnTo>
                  <a:pt x="90000" y="109450"/>
                </a:lnTo>
                <a:lnTo>
                  <a:pt x="90000" y="109450"/>
                </a:lnTo>
                <a:lnTo>
                  <a:pt x="95833" y="108791"/>
                </a:lnTo>
                <a:lnTo>
                  <a:pt x="101666" y="107472"/>
                </a:lnTo>
                <a:lnTo>
                  <a:pt x="106666" y="105494"/>
                </a:lnTo>
                <a:lnTo>
                  <a:pt x="111666" y="102857"/>
                </a:lnTo>
                <a:lnTo>
                  <a:pt x="115000" y="98901"/>
                </a:lnTo>
                <a:lnTo>
                  <a:pt x="117500" y="94945"/>
                </a:lnTo>
                <a:lnTo>
                  <a:pt x="119166" y="90329"/>
                </a:lnTo>
                <a:lnTo>
                  <a:pt x="120000" y="85714"/>
                </a:lnTo>
                <a:lnTo>
                  <a:pt x="120000" y="85714"/>
                </a:lnTo>
                <a:lnTo>
                  <a:pt x="120000" y="84395"/>
                </a:lnTo>
                <a:lnTo>
                  <a:pt x="120000" y="8439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1594" name="Google Shape;1594;p264"/>
          <p:cNvSpPr/>
          <p:nvPr/>
        </p:nvSpPr>
        <p:spPr>
          <a:xfrm>
            <a:off x="5104277" y="3593625"/>
            <a:ext cx="363000" cy="313500"/>
          </a:xfrm>
          <a:custGeom>
            <a:avLst/>
            <a:gdLst/>
            <a:ahLst/>
            <a:cxnLst/>
            <a:rect l="l" t="t" r="r" b="b"/>
            <a:pathLst>
              <a:path w="120000" h="120000" extrusionOk="0">
                <a:moveTo>
                  <a:pt x="90909" y="19649"/>
                </a:moveTo>
                <a:lnTo>
                  <a:pt x="90909" y="19649"/>
                </a:lnTo>
                <a:lnTo>
                  <a:pt x="90303" y="22456"/>
                </a:lnTo>
                <a:lnTo>
                  <a:pt x="89696" y="25263"/>
                </a:lnTo>
                <a:lnTo>
                  <a:pt x="89090" y="28070"/>
                </a:lnTo>
                <a:lnTo>
                  <a:pt x="87272" y="30877"/>
                </a:lnTo>
                <a:lnTo>
                  <a:pt x="87272" y="30877"/>
                </a:lnTo>
                <a:lnTo>
                  <a:pt x="87272" y="31578"/>
                </a:lnTo>
                <a:lnTo>
                  <a:pt x="62424" y="68771"/>
                </a:lnTo>
                <a:lnTo>
                  <a:pt x="62424" y="68771"/>
                </a:lnTo>
                <a:lnTo>
                  <a:pt x="61212" y="69473"/>
                </a:lnTo>
                <a:lnTo>
                  <a:pt x="59999" y="70175"/>
                </a:lnTo>
                <a:lnTo>
                  <a:pt x="59999" y="70175"/>
                </a:lnTo>
                <a:lnTo>
                  <a:pt x="58787" y="69473"/>
                </a:lnTo>
                <a:lnTo>
                  <a:pt x="57575" y="68771"/>
                </a:lnTo>
                <a:lnTo>
                  <a:pt x="32727" y="31578"/>
                </a:lnTo>
                <a:lnTo>
                  <a:pt x="32727" y="31578"/>
                </a:lnTo>
                <a:lnTo>
                  <a:pt x="32727" y="30877"/>
                </a:lnTo>
                <a:lnTo>
                  <a:pt x="32727" y="30877"/>
                </a:lnTo>
                <a:lnTo>
                  <a:pt x="30909" y="28070"/>
                </a:lnTo>
                <a:lnTo>
                  <a:pt x="30303" y="25263"/>
                </a:lnTo>
                <a:lnTo>
                  <a:pt x="29696" y="22456"/>
                </a:lnTo>
                <a:lnTo>
                  <a:pt x="29090" y="19649"/>
                </a:lnTo>
                <a:lnTo>
                  <a:pt x="29090" y="19649"/>
                </a:lnTo>
                <a:lnTo>
                  <a:pt x="29696" y="15438"/>
                </a:lnTo>
                <a:lnTo>
                  <a:pt x="30909" y="11929"/>
                </a:lnTo>
                <a:lnTo>
                  <a:pt x="32121" y="8421"/>
                </a:lnTo>
                <a:lnTo>
                  <a:pt x="34545" y="5614"/>
                </a:lnTo>
                <a:lnTo>
                  <a:pt x="36969" y="3508"/>
                </a:lnTo>
                <a:lnTo>
                  <a:pt x="39393" y="1403"/>
                </a:lnTo>
                <a:lnTo>
                  <a:pt x="43030" y="701"/>
                </a:lnTo>
                <a:lnTo>
                  <a:pt x="46060" y="0"/>
                </a:lnTo>
                <a:lnTo>
                  <a:pt x="46060" y="0"/>
                </a:lnTo>
                <a:lnTo>
                  <a:pt x="50303" y="701"/>
                </a:lnTo>
                <a:lnTo>
                  <a:pt x="53939" y="2105"/>
                </a:lnTo>
                <a:lnTo>
                  <a:pt x="57575" y="4912"/>
                </a:lnTo>
                <a:lnTo>
                  <a:pt x="59999" y="8421"/>
                </a:lnTo>
                <a:lnTo>
                  <a:pt x="59999" y="8421"/>
                </a:lnTo>
                <a:lnTo>
                  <a:pt x="62424" y="4912"/>
                </a:lnTo>
                <a:lnTo>
                  <a:pt x="66060" y="2105"/>
                </a:lnTo>
                <a:lnTo>
                  <a:pt x="69696" y="701"/>
                </a:lnTo>
                <a:lnTo>
                  <a:pt x="73939" y="0"/>
                </a:lnTo>
                <a:lnTo>
                  <a:pt x="73939" y="0"/>
                </a:lnTo>
                <a:lnTo>
                  <a:pt x="76969" y="701"/>
                </a:lnTo>
                <a:lnTo>
                  <a:pt x="80606" y="1403"/>
                </a:lnTo>
                <a:lnTo>
                  <a:pt x="83030" y="3508"/>
                </a:lnTo>
                <a:lnTo>
                  <a:pt x="85454" y="5614"/>
                </a:lnTo>
                <a:lnTo>
                  <a:pt x="87878" y="8421"/>
                </a:lnTo>
                <a:lnTo>
                  <a:pt x="89090" y="11929"/>
                </a:lnTo>
                <a:lnTo>
                  <a:pt x="90303" y="15438"/>
                </a:lnTo>
                <a:lnTo>
                  <a:pt x="90909" y="19649"/>
                </a:lnTo>
                <a:lnTo>
                  <a:pt x="90909" y="19649"/>
                </a:lnTo>
                <a:close/>
                <a:moveTo>
                  <a:pt x="104848" y="41403"/>
                </a:moveTo>
                <a:lnTo>
                  <a:pt x="104848" y="41403"/>
                </a:lnTo>
                <a:lnTo>
                  <a:pt x="105454" y="37192"/>
                </a:lnTo>
                <a:lnTo>
                  <a:pt x="106666" y="34385"/>
                </a:lnTo>
                <a:lnTo>
                  <a:pt x="109090" y="31578"/>
                </a:lnTo>
                <a:lnTo>
                  <a:pt x="112121" y="30877"/>
                </a:lnTo>
                <a:lnTo>
                  <a:pt x="112121" y="30877"/>
                </a:lnTo>
                <a:lnTo>
                  <a:pt x="111515" y="28771"/>
                </a:lnTo>
                <a:lnTo>
                  <a:pt x="110303" y="27368"/>
                </a:lnTo>
                <a:lnTo>
                  <a:pt x="108484" y="25964"/>
                </a:lnTo>
                <a:lnTo>
                  <a:pt x="106666" y="25964"/>
                </a:lnTo>
                <a:lnTo>
                  <a:pt x="106666" y="25964"/>
                </a:lnTo>
                <a:lnTo>
                  <a:pt x="104242" y="26666"/>
                </a:lnTo>
                <a:lnTo>
                  <a:pt x="101818" y="28070"/>
                </a:lnTo>
                <a:lnTo>
                  <a:pt x="100606" y="30175"/>
                </a:lnTo>
                <a:lnTo>
                  <a:pt x="99999" y="32982"/>
                </a:lnTo>
                <a:lnTo>
                  <a:pt x="99999" y="53333"/>
                </a:lnTo>
                <a:lnTo>
                  <a:pt x="99999" y="53333"/>
                </a:lnTo>
                <a:lnTo>
                  <a:pt x="102424" y="53333"/>
                </a:lnTo>
                <a:lnTo>
                  <a:pt x="104848" y="54035"/>
                </a:lnTo>
                <a:lnTo>
                  <a:pt x="104848" y="41403"/>
                </a:lnTo>
                <a:close/>
                <a:moveTo>
                  <a:pt x="113939" y="33684"/>
                </a:moveTo>
                <a:lnTo>
                  <a:pt x="113939" y="33684"/>
                </a:lnTo>
                <a:lnTo>
                  <a:pt x="111515" y="34385"/>
                </a:lnTo>
                <a:lnTo>
                  <a:pt x="109696" y="35789"/>
                </a:lnTo>
                <a:lnTo>
                  <a:pt x="107878" y="38596"/>
                </a:lnTo>
                <a:lnTo>
                  <a:pt x="107878" y="41403"/>
                </a:lnTo>
                <a:lnTo>
                  <a:pt x="107878" y="56140"/>
                </a:lnTo>
                <a:lnTo>
                  <a:pt x="107878" y="56140"/>
                </a:lnTo>
                <a:lnTo>
                  <a:pt x="107878" y="56140"/>
                </a:lnTo>
                <a:lnTo>
                  <a:pt x="107878" y="56140"/>
                </a:lnTo>
                <a:lnTo>
                  <a:pt x="109090" y="58245"/>
                </a:lnTo>
                <a:lnTo>
                  <a:pt x="109696" y="60350"/>
                </a:lnTo>
                <a:lnTo>
                  <a:pt x="110303" y="62456"/>
                </a:lnTo>
                <a:lnTo>
                  <a:pt x="110303" y="64561"/>
                </a:lnTo>
                <a:lnTo>
                  <a:pt x="110303" y="64561"/>
                </a:lnTo>
                <a:lnTo>
                  <a:pt x="110303" y="66666"/>
                </a:lnTo>
                <a:lnTo>
                  <a:pt x="109696" y="68771"/>
                </a:lnTo>
                <a:lnTo>
                  <a:pt x="109090" y="70877"/>
                </a:lnTo>
                <a:lnTo>
                  <a:pt x="107878" y="72280"/>
                </a:lnTo>
                <a:lnTo>
                  <a:pt x="95757" y="86315"/>
                </a:lnTo>
                <a:lnTo>
                  <a:pt x="95757" y="86315"/>
                </a:lnTo>
                <a:lnTo>
                  <a:pt x="93939" y="82105"/>
                </a:lnTo>
                <a:lnTo>
                  <a:pt x="105454" y="69473"/>
                </a:lnTo>
                <a:lnTo>
                  <a:pt x="105454" y="69473"/>
                </a:lnTo>
                <a:lnTo>
                  <a:pt x="106666" y="67368"/>
                </a:lnTo>
                <a:lnTo>
                  <a:pt x="106666" y="64561"/>
                </a:lnTo>
                <a:lnTo>
                  <a:pt x="106666" y="61754"/>
                </a:lnTo>
                <a:lnTo>
                  <a:pt x="105454" y="59649"/>
                </a:lnTo>
                <a:lnTo>
                  <a:pt x="105454" y="59649"/>
                </a:lnTo>
                <a:lnTo>
                  <a:pt x="103030" y="58245"/>
                </a:lnTo>
                <a:lnTo>
                  <a:pt x="100606" y="57543"/>
                </a:lnTo>
                <a:lnTo>
                  <a:pt x="98787" y="58245"/>
                </a:lnTo>
                <a:lnTo>
                  <a:pt x="96363" y="59649"/>
                </a:lnTo>
                <a:lnTo>
                  <a:pt x="84242" y="73684"/>
                </a:lnTo>
                <a:lnTo>
                  <a:pt x="84242" y="73684"/>
                </a:lnTo>
                <a:lnTo>
                  <a:pt x="80000" y="72982"/>
                </a:lnTo>
                <a:lnTo>
                  <a:pt x="75151" y="72982"/>
                </a:lnTo>
                <a:lnTo>
                  <a:pt x="70909" y="75087"/>
                </a:lnTo>
                <a:lnTo>
                  <a:pt x="67272" y="78596"/>
                </a:lnTo>
                <a:lnTo>
                  <a:pt x="67272" y="78596"/>
                </a:lnTo>
                <a:lnTo>
                  <a:pt x="64848" y="81403"/>
                </a:lnTo>
                <a:lnTo>
                  <a:pt x="63636" y="84912"/>
                </a:lnTo>
                <a:lnTo>
                  <a:pt x="62424" y="88421"/>
                </a:lnTo>
                <a:lnTo>
                  <a:pt x="62424" y="92631"/>
                </a:lnTo>
                <a:lnTo>
                  <a:pt x="62424" y="96140"/>
                </a:lnTo>
                <a:lnTo>
                  <a:pt x="63636" y="99649"/>
                </a:lnTo>
                <a:lnTo>
                  <a:pt x="64848" y="103157"/>
                </a:lnTo>
                <a:lnTo>
                  <a:pt x="67272" y="106666"/>
                </a:lnTo>
                <a:lnTo>
                  <a:pt x="67272" y="106666"/>
                </a:lnTo>
                <a:lnTo>
                  <a:pt x="79393" y="120000"/>
                </a:lnTo>
                <a:lnTo>
                  <a:pt x="82424" y="116491"/>
                </a:lnTo>
                <a:lnTo>
                  <a:pt x="82424" y="116491"/>
                </a:lnTo>
                <a:lnTo>
                  <a:pt x="90303" y="107368"/>
                </a:lnTo>
                <a:lnTo>
                  <a:pt x="90303" y="107368"/>
                </a:lnTo>
                <a:lnTo>
                  <a:pt x="91515" y="106666"/>
                </a:lnTo>
                <a:lnTo>
                  <a:pt x="91515" y="106666"/>
                </a:lnTo>
                <a:lnTo>
                  <a:pt x="92121" y="105263"/>
                </a:lnTo>
                <a:lnTo>
                  <a:pt x="118181" y="75087"/>
                </a:lnTo>
                <a:lnTo>
                  <a:pt x="118181" y="75087"/>
                </a:lnTo>
                <a:lnTo>
                  <a:pt x="119393" y="72982"/>
                </a:lnTo>
                <a:lnTo>
                  <a:pt x="119999" y="70175"/>
                </a:lnTo>
                <a:lnTo>
                  <a:pt x="119999" y="41403"/>
                </a:lnTo>
                <a:lnTo>
                  <a:pt x="119999" y="41403"/>
                </a:lnTo>
                <a:lnTo>
                  <a:pt x="119393" y="38596"/>
                </a:lnTo>
                <a:lnTo>
                  <a:pt x="118181" y="35789"/>
                </a:lnTo>
                <a:lnTo>
                  <a:pt x="116363" y="34385"/>
                </a:lnTo>
                <a:lnTo>
                  <a:pt x="113939" y="33684"/>
                </a:lnTo>
                <a:lnTo>
                  <a:pt x="113939" y="33684"/>
                </a:lnTo>
                <a:close/>
                <a:moveTo>
                  <a:pt x="96969" y="54035"/>
                </a:moveTo>
                <a:lnTo>
                  <a:pt x="96969" y="34385"/>
                </a:lnTo>
                <a:lnTo>
                  <a:pt x="96969" y="34385"/>
                </a:lnTo>
                <a:lnTo>
                  <a:pt x="95757" y="35789"/>
                </a:lnTo>
                <a:lnTo>
                  <a:pt x="94545" y="37192"/>
                </a:lnTo>
                <a:lnTo>
                  <a:pt x="93939" y="39298"/>
                </a:lnTo>
                <a:lnTo>
                  <a:pt x="93333" y="41403"/>
                </a:lnTo>
                <a:lnTo>
                  <a:pt x="93333" y="56842"/>
                </a:lnTo>
                <a:lnTo>
                  <a:pt x="93939" y="56140"/>
                </a:lnTo>
                <a:lnTo>
                  <a:pt x="93939" y="56140"/>
                </a:lnTo>
                <a:lnTo>
                  <a:pt x="95757" y="54736"/>
                </a:lnTo>
                <a:lnTo>
                  <a:pt x="96969" y="54035"/>
                </a:lnTo>
                <a:lnTo>
                  <a:pt x="96969" y="54035"/>
                </a:lnTo>
                <a:close/>
                <a:moveTo>
                  <a:pt x="15151" y="54035"/>
                </a:moveTo>
                <a:lnTo>
                  <a:pt x="15151" y="54035"/>
                </a:lnTo>
                <a:lnTo>
                  <a:pt x="17575" y="53333"/>
                </a:lnTo>
                <a:lnTo>
                  <a:pt x="20000" y="53333"/>
                </a:lnTo>
                <a:lnTo>
                  <a:pt x="20000" y="32982"/>
                </a:lnTo>
                <a:lnTo>
                  <a:pt x="20000" y="32982"/>
                </a:lnTo>
                <a:lnTo>
                  <a:pt x="19393" y="30175"/>
                </a:lnTo>
                <a:lnTo>
                  <a:pt x="18181" y="28070"/>
                </a:lnTo>
                <a:lnTo>
                  <a:pt x="15757" y="26666"/>
                </a:lnTo>
                <a:lnTo>
                  <a:pt x="13333" y="25964"/>
                </a:lnTo>
                <a:lnTo>
                  <a:pt x="13333" y="25964"/>
                </a:lnTo>
                <a:lnTo>
                  <a:pt x="11515" y="25964"/>
                </a:lnTo>
                <a:lnTo>
                  <a:pt x="9696" y="27368"/>
                </a:lnTo>
                <a:lnTo>
                  <a:pt x="8484" y="28771"/>
                </a:lnTo>
                <a:lnTo>
                  <a:pt x="7878" y="30877"/>
                </a:lnTo>
                <a:lnTo>
                  <a:pt x="7878" y="30877"/>
                </a:lnTo>
                <a:lnTo>
                  <a:pt x="10909" y="31578"/>
                </a:lnTo>
                <a:lnTo>
                  <a:pt x="13333" y="34385"/>
                </a:lnTo>
                <a:lnTo>
                  <a:pt x="14545" y="37192"/>
                </a:lnTo>
                <a:lnTo>
                  <a:pt x="15151" y="41403"/>
                </a:lnTo>
                <a:lnTo>
                  <a:pt x="15151" y="54035"/>
                </a:lnTo>
                <a:close/>
                <a:moveTo>
                  <a:pt x="0" y="41403"/>
                </a:moveTo>
                <a:lnTo>
                  <a:pt x="0" y="70175"/>
                </a:lnTo>
                <a:lnTo>
                  <a:pt x="0" y="70175"/>
                </a:lnTo>
                <a:lnTo>
                  <a:pt x="606" y="72982"/>
                </a:lnTo>
                <a:lnTo>
                  <a:pt x="1818" y="75087"/>
                </a:lnTo>
                <a:lnTo>
                  <a:pt x="27878" y="105263"/>
                </a:lnTo>
                <a:lnTo>
                  <a:pt x="27878" y="105263"/>
                </a:lnTo>
                <a:lnTo>
                  <a:pt x="28484" y="106666"/>
                </a:lnTo>
                <a:lnTo>
                  <a:pt x="28484" y="106666"/>
                </a:lnTo>
                <a:lnTo>
                  <a:pt x="29696" y="107368"/>
                </a:lnTo>
                <a:lnTo>
                  <a:pt x="37575" y="116491"/>
                </a:lnTo>
                <a:lnTo>
                  <a:pt x="37575" y="116491"/>
                </a:lnTo>
                <a:lnTo>
                  <a:pt x="40606" y="120000"/>
                </a:lnTo>
                <a:lnTo>
                  <a:pt x="52727" y="106666"/>
                </a:lnTo>
                <a:lnTo>
                  <a:pt x="52727" y="106666"/>
                </a:lnTo>
                <a:lnTo>
                  <a:pt x="52727" y="106666"/>
                </a:lnTo>
                <a:lnTo>
                  <a:pt x="55151" y="103157"/>
                </a:lnTo>
                <a:lnTo>
                  <a:pt x="56363" y="99649"/>
                </a:lnTo>
                <a:lnTo>
                  <a:pt x="57575" y="96140"/>
                </a:lnTo>
                <a:lnTo>
                  <a:pt x="57575" y="92631"/>
                </a:lnTo>
                <a:lnTo>
                  <a:pt x="57575" y="88421"/>
                </a:lnTo>
                <a:lnTo>
                  <a:pt x="56363" y="84912"/>
                </a:lnTo>
                <a:lnTo>
                  <a:pt x="55151" y="81403"/>
                </a:lnTo>
                <a:lnTo>
                  <a:pt x="52727" y="78596"/>
                </a:lnTo>
                <a:lnTo>
                  <a:pt x="52727" y="78596"/>
                </a:lnTo>
                <a:lnTo>
                  <a:pt x="49090" y="75087"/>
                </a:lnTo>
                <a:lnTo>
                  <a:pt x="44848" y="72982"/>
                </a:lnTo>
                <a:lnTo>
                  <a:pt x="40000" y="72982"/>
                </a:lnTo>
                <a:lnTo>
                  <a:pt x="35757" y="73684"/>
                </a:lnTo>
                <a:lnTo>
                  <a:pt x="23636" y="59649"/>
                </a:lnTo>
                <a:lnTo>
                  <a:pt x="23636" y="59649"/>
                </a:lnTo>
                <a:lnTo>
                  <a:pt x="21212" y="58245"/>
                </a:lnTo>
                <a:lnTo>
                  <a:pt x="19393" y="57543"/>
                </a:lnTo>
                <a:lnTo>
                  <a:pt x="16969" y="58245"/>
                </a:lnTo>
                <a:lnTo>
                  <a:pt x="14545" y="59649"/>
                </a:lnTo>
                <a:lnTo>
                  <a:pt x="14545" y="59649"/>
                </a:lnTo>
                <a:lnTo>
                  <a:pt x="13333" y="61754"/>
                </a:lnTo>
                <a:lnTo>
                  <a:pt x="13333" y="64561"/>
                </a:lnTo>
                <a:lnTo>
                  <a:pt x="13333" y="67368"/>
                </a:lnTo>
                <a:lnTo>
                  <a:pt x="14545" y="69473"/>
                </a:lnTo>
                <a:lnTo>
                  <a:pt x="26060" y="82105"/>
                </a:lnTo>
                <a:lnTo>
                  <a:pt x="26060" y="82105"/>
                </a:lnTo>
                <a:lnTo>
                  <a:pt x="24242" y="86315"/>
                </a:lnTo>
                <a:lnTo>
                  <a:pt x="12121" y="72280"/>
                </a:lnTo>
                <a:lnTo>
                  <a:pt x="12121" y="72280"/>
                </a:lnTo>
                <a:lnTo>
                  <a:pt x="10909" y="70877"/>
                </a:lnTo>
                <a:lnTo>
                  <a:pt x="10303" y="68771"/>
                </a:lnTo>
                <a:lnTo>
                  <a:pt x="9696" y="66666"/>
                </a:lnTo>
                <a:lnTo>
                  <a:pt x="9696" y="64561"/>
                </a:lnTo>
                <a:lnTo>
                  <a:pt x="9696" y="64561"/>
                </a:lnTo>
                <a:lnTo>
                  <a:pt x="9696" y="62456"/>
                </a:lnTo>
                <a:lnTo>
                  <a:pt x="10303" y="60350"/>
                </a:lnTo>
                <a:lnTo>
                  <a:pt x="10909" y="58245"/>
                </a:lnTo>
                <a:lnTo>
                  <a:pt x="12121" y="56140"/>
                </a:lnTo>
                <a:lnTo>
                  <a:pt x="12121" y="56140"/>
                </a:lnTo>
                <a:lnTo>
                  <a:pt x="12121" y="56140"/>
                </a:lnTo>
                <a:lnTo>
                  <a:pt x="12121" y="41403"/>
                </a:lnTo>
                <a:lnTo>
                  <a:pt x="12121" y="41403"/>
                </a:lnTo>
                <a:lnTo>
                  <a:pt x="12121" y="38596"/>
                </a:lnTo>
                <a:lnTo>
                  <a:pt x="10303" y="35789"/>
                </a:lnTo>
                <a:lnTo>
                  <a:pt x="8484" y="34385"/>
                </a:lnTo>
                <a:lnTo>
                  <a:pt x="6060" y="33684"/>
                </a:lnTo>
                <a:lnTo>
                  <a:pt x="6060" y="33684"/>
                </a:lnTo>
                <a:lnTo>
                  <a:pt x="3636" y="34385"/>
                </a:lnTo>
                <a:lnTo>
                  <a:pt x="1818" y="35789"/>
                </a:lnTo>
                <a:lnTo>
                  <a:pt x="606" y="38596"/>
                </a:lnTo>
                <a:lnTo>
                  <a:pt x="0" y="41403"/>
                </a:lnTo>
                <a:lnTo>
                  <a:pt x="0" y="41403"/>
                </a:lnTo>
                <a:close/>
                <a:moveTo>
                  <a:pt x="26060" y="56140"/>
                </a:moveTo>
                <a:lnTo>
                  <a:pt x="26666" y="56842"/>
                </a:lnTo>
                <a:lnTo>
                  <a:pt x="26666" y="41403"/>
                </a:lnTo>
                <a:lnTo>
                  <a:pt x="26666" y="41403"/>
                </a:lnTo>
                <a:lnTo>
                  <a:pt x="26060" y="39298"/>
                </a:lnTo>
                <a:lnTo>
                  <a:pt x="25454" y="37192"/>
                </a:lnTo>
                <a:lnTo>
                  <a:pt x="24242" y="35789"/>
                </a:lnTo>
                <a:lnTo>
                  <a:pt x="23030" y="34385"/>
                </a:lnTo>
                <a:lnTo>
                  <a:pt x="23030" y="54035"/>
                </a:lnTo>
                <a:lnTo>
                  <a:pt x="23030" y="54035"/>
                </a:lnTo>
                <a:lnTo>
                  <a:pt x="24242" y="54736"/>
                </a:lnTo>
                <a:lnTo>
                  <a:pt x="26060" y="56140"/>
                </a:lnTo>
                <a:lnTo>
                  <a:pt x="26060" y="5614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000">
                <a:solidFill>
                  <a:srgbClr val="000000"/>
                </a:solidFill>
              </a:rPr>
              <a:t> 	</a:t>
            </a:r>
            <a:endParaRPr sz="200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98"/>
        <p:cNvGrpSpPr/>
        <p:nvPr/>
      </p:nvGrpSpPr>
      <p:grpSpPr>
        <a:xfrm>
          <a:off x="0" y="0"/>
          <a:ext cx="0" cy="0"/>
          <a:chOff x="0" y="0"/>
          <a:chExt cx="0" cy="0"/>
        </a:xfrm>
      </p:grpSpPr>
      <p:sp>
        <p:nvSpPr>
          <p:cNvPr id="1599" name="Google Shape;1599;p265"/>
          <p:cNvSpPr/>
          <p:nvPr/>
        </p:nvSpPr>
        <p:spPr>
          <a:xfrm>
            <a:off x="4535625" y="1650825"/>
            <a:ext cx="4137900" cy="136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0" b="1">
                <a:solidFill>
                  <a:schemeClr val="lt1"/>
                </a:solidFill>
                <a:latin typeface="Helvetica Neue"/>
                <a:ea typeface="Helvetica Neue"/>
                <a:cs typeface="Helvetica Neue"/>
                <a:sym typeface="Helvetica Neue"/>
              </a:rPr>
              <a:t>#1</a:t>
            </a:r>
            <a:endParaRPr sz="8000" b="1">
              <a:solidFill>
                <a:schemeClr val="lt1"/>
              </a:solidFill>
              <a:latin typeface="Helvetica Neue"/>
              <a:ea typeface="Helvetica Neue"/>
              <a:cs typeface="Helvetica Neue"/>
              <a:sym typeface="Helvetica Neue"/>
            </a:endParaRPr>
          </a:p>
        </p:txBody>
      </p:sp>
      <p:sp>
        <p:nvSpPr>
          <p:cNvPr id="1600" name="Google Shape;1600;p265"/>
          <p:cNvSpPr/>
          <p:nvPr/>
        </p:nvSpPr>
        <p:spPr>
          <a:xfrm rot="-5400000">
            <a:off x="4670175" y="1534596"/>
            <a:ext cx="247200" cy="247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chemeClr val="lt1"/>
              </a:solidFill>
            </a:endParaRPr>
          </a:p>
        </p:txBody>
      </p:sp>
      <p:sp>
        <p:nvSpPr>
          <p:cNvPr id="1601" name="Google Shape;1601;p265"/>
          <p:cNvSpPr/>
          <p:nvPr/>
        </p:nvSpPr>
        <p:spPr>
          <a:xfrm>
            <a:off x="4637800" y="3012225"/>
            <a:ext cx="4396500" cy="57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700">
                <a:solidFill>
                  <a:schemeClr val="lt1"/>
                </a:solidFill>
                <a:latin typeface="Helvetica Neue Light"/>
                <a:ea typeface="Helvetica Neue Light"/>
                <a:cs typeface="Helvetica Neue Light"/>
                <a:sym typeface="Helvetica Neue Light"/>
              </a:rPr>
              <a:t>Poor experience is the most likely reason a consumer will abandon a brand.</a:t>
            </a:r>
            <a:endParaRPr sz="1700">
              <a:solidFill>
                <a:schemeClr val="lt1"/>
              </a:solidFill>
              <a:latin typeface="Helvetica Neue Light"/>
              <a:ea typeface="Helvetica Neue Light"/>
              <a:cs typeface="Helvetica Neue Light"/>
              <a:sym typeface="Helvetica Neue Light"/>
            </a:endParaRPr>
          </a:p>
        </p:txBody>
      </p:sp>
      <p:sp>
        <p:nvSpPr>
          <p:cNvPr id="1602" name="Google Shape;1602;p265"/>
          <p:cNvSpPr/>
          <p:nvPr/>
        </p:nvSpPr>
        <p:spPr>
          <a:xfrm>
            <a:off x="625650" y="438300"/>
            <a:ext cx="3605100" cy="4439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500">
                <a:solidFill>
                  <a:schemeClr val="lt1"/>
                </a:solidFill>
                <a:latin typeface="Helvetica Neue Light"/>
                <a:ea typeface="Helvetica Neue Light"/>
                <a:cs typeface="Helvetica Neue Light"/>
                <a:sym typeface="Helvetica Neue Light"/>
              </a:rPr>
              <a:t>Luxury marketers are more likely to prioritize experience over price as a differentiator, which leads to compounding customer loyalty.  </a:t>
            </a:r>
            <a:endParaRPr sz="2500">
              <a:solidFill>
                <a:schemeClr val="lt1"/>
              </a:solidFill>
              <a:latin typeface="Helvetica Neue Light"/>
              <a:ea typeface="Helvetica Neue Light"/>
              <a:cs typeface="Helvetica Neue Light"/>
              <a:sym typeface="Helvetica Neue Light"/>
            </a:endParaRPr>
          </a:p>
        </p:txBody>
      </p:sp>
      <p:cxnSp>
        <p:nvCxnSpPr>
          <p:cNvPr id="1603" name="Google Shape;1603;p265"/>
          <p:cNvCxnSpPr/>
          <p:nvPr/>
        </p:nvCxnSpPr>
        <p:spPr>
          <a:xfrm>
            <a:off x="4386225" y="1121025"/>
            <a:ext cx="0" cy="3126000"/>
          </a:xfrm>
          <a:prstGeom prst="straightConnector1">
            <a:avLst/>
          </a:prstGeom>
          <a:noFill/>
          <a:ln w="9525" cap="flat" cmpd="sng">
            <a:solidFill>
              <a:schemeClr val="accent5"/>
            </a:solidFill>
            <a:prstDash val="solid"/>
            <a:round/>
            <a:headEnd type="none" w="med" len="med"/>
            <a:tailEnd type="none" w="med" len="med"/>
          </a:ln>
        </p:spPr>
      </p:cxnSp>
      <p:sp>
        <p:nvSpPr>
          <p:cNvPr id="1604" name="Google Shape;1604;p265"/>
          <p:cNvSpPr/>
          <p:nvPr/>
        </p:nvSpPr>
        <p:spPr>
          <a:xfrm>
            <a:off x="4674175" y="4762400"/>
            <a:ext cx="4396500" cy="309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800">
                <a:solidFill>
                  <a:schemeClr val="dk2"/>
                </a:solidFill>
                <a:latin typeface="Helvetica Neue"/>
                <a:ea typeface="Helvetica Neue"/>
                <a:cs typeface="Helvetica Neue"/>
                <a:sym typeface="Helvetica Neue"/>
              </a:rPr>
              <a:t>Sources: PwC Customer Loyalty Survey, 2023</a:t>
            </a:r>
            <a:endParaRPr sz="800">
              <a:solidFill>
                <a:schemeClr val="dk2"/>
              </a:solidFill>
              <a:latin typeface="Helvetica Neue"/>
              <a:ea typeface="Helvetica Neue"/>
              <a:cs typeface="Helvetica Neue"/>
              <a:sym typeface="Helvetica Neue"/>
            </a:endParaRPr>
          </a:p>
        </p:txBody>
      </p:sp>
      <p:sp>
        <p:nvSpPr>
          <p:cNvPr id="1605" name="Google Shape;1605;p265"/>
          <p:cNvSpPr/>
          <p:nvPr/>
        </p:nvSpPr>
        <p:spPr>
          <a:xfrm>
            <a:off x="0" y="0"/>
            <a:ext cx="4367700" cy="438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accent5"/>
                </a:solidFill>
                <a:latin typeface="Helvetica Neue Light"/>
                <a:ea typeface="Helvetica Neue Light"/>
                <a:cs typeface="Helvetica Neue Light"/>
                <a:sym typeface="Helvetica Neue Light"/>
              </a:rPr>
              <a:t>Brand-led Experience</a:t>
            </a:r>
            <a:endParaRPr sz="1100">
              <a:solidFill>
                <a:schemeClr val="accent5"/>
              </a:solidFill>
              <a:latin typeface="Helvetica Neue Light"/>
              <a:ea typeface="Helvetica Neue Light"/>
              <a:cs typeface="Helvetica Neue Light"/>
              <a:sym typeface="Helvetica Neue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609"/>
        <p:cNvGrpSpPr/>
        <p:nvPr/>
      </p:nvGrpSpPr>
      <p:grpSpPr>
        <a:xfrm>
          <a:off x="0" y="0"/>
          <a:ext cx="0" cy="0"/>
          <a:chOff x="0" y="0"/>
          <a:chExt cx="0" cy="0"/>
        </a:xfrm>
      </p:grpSpPr>
      <p:sp>
        <p:nvSpPr>
          <p:cNvPr id="1610" name="Google Shape;1610;p266"/>
          <p:cNvSpPr/>
          <p:nvPr/>
        </p:nvSpPr>
        <p:spPr>
          <a:xfrm>
            <a:off x="0" y="0"/>
            <a:ext cx="4367700" cy="438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accent5"/>
                </a:solidFill>
                <a:latin typeface="Helvetica Neue Light"/>
                <a:ea typeface="Helvetica Neue Light"/>
                <a:cs typeface="Helvetica Neue Light"/>
                <a:sym typeface="Helvetica Neue Light"/>
              </a:rPr>
              <a:t>Brand-led Experience</a:t>
            </a:r>
            <a:endParaRPr sz="1100">
              <a:solidFill>
                <a:schemeClr val="accent5"/>
              </a:solidFill>
              <a:latin typeface="Helvetica Neue Light"/>
              <a:ea typeface="Helvetica Neue Light"/>
              <a:cs typeface="Helvetica Neue Light"/>
              <a:sym typeface="Helvetica Neue Light"/>
            </a:endParaRPr>
          </a:p>
        </p:txBody>
      </p:sp>
      <p:sp>
        <p:nvSpPr>
          <p:cNvPr id="1611" name="Google Shape;1611;p266"/>
          <p:cNvSpPr/>
          <p:nvPr/>
        </p:nvSpPr>
        <p:spPr>
          <a:xfrm>
            <a:off x="2274324" y="1143332"/>
            <a:ext cx="4574551" cy="3538218"/>
          </a:xfrm>
          <a:custGeom>
            <a:avLst/>
            <a:gdLst/>
            <a:ahLst/>
            <a:cxnLst/>
            <a:rect l="l" t="t" r="r" b="b"/>
            <a:pathLst>
              <a:path w="6443030" h="4983405" extrusionOk="0">
                <a:moveTo>
                  <a:pt x="566485" y="4983405"/>
                </a:moveTo>
                <a:lnTo>
                  <a:pt x="539624" y="4947981"/>
                </a:lnTo>
                <a:cubicBezTo>
                  <a:pt x="-946478" y="2798302"/>
                  <a:pt x="859693" y="-45370"/>
                  <a:pt x="3249362" y="549"/>
                </a:cubicBezTo>
                <a:cubicBezTo>
                  <a:pt x="5932577" y="12929"/>
                  <a:pt x="7182264" y="2894523"/>
                  <a:pt x="5991316" y="4877871"/>
                </a:cubicBezTo>
                <a:lnTo>
                  <a:pt x="5921646" y="4983405"/>
                </a:lnTo>
              </a:path>
            </a:pathLst>
          </a:custGeom>
          <a:solidFill>
            <a:schemeClr val="dk1"/>
          </a:solidFill>
          <a:ln w="19050" cap="rnd" cmpd="sng">
            <a:solidFill>
              <a:schemeClr val="accent5"/>
            </a:solidFill>
            <a:prstDash val="solid"/>
            <a:round/>
            <a:headEnd type="none" w="sm" len="sm"/>
            <a:tailEnd type="none" w="sm" len="sm"/>
          </a:ln>
        </p:spPr>
        <p:txBody>
          <a:bodyPr spcFirstLastPara="1" wrap="square" lIns="68575" tIns="34275" rIns="68575" bIns="34275" anchor="ctr" anchorCtr="0">
            <a:noAutofit/>
          </a:bodyPr>
          <a:lstStyle/>
          <a:p>
            <a:pPr marL="0" lvl="0" indent="0" algn="ctr" rtl="0">
              <a:spcBef>
                <a:spcPts val="0"/>
              </a:spcBef>
              <a:spcAft>
                <a:spcPts val="0"/>
              </a:spcAft>
              <a:buSzPts val="1100"/>
              <a:buNone/>
            </a:pPr>
            <a:endParaRPr sz="1800">
              <a:solidFill>
                <a:schemeClr val="lt1"/>
              </a:solidFill>
              <a:latin typeface="Helvetica Neue Light"/>
              <a:ea typeface="Helvetica Neue Light"/>
              <a:cs typeface="Helvetica Neue Light"/>
              <a:sym typeface="Helvetica Neue Light"/>
            </a:endParaRPr>
          </a:p>
          <a:p>
            <a:pPr marL="0" lvl="0" indent="0" algn="ctr" rtl="0">
              <a:spcBef>
                <a:spcPts val="0"/>
              </a:spcBef>
              <a:spcAft>
                <a:spcPts val="0"/>
              </a:spcAft>
              <a:buSzPts val="1100"/>
              <a:buNone/>
            </a:pPr>
            <a:endParaRPr sz="1800">
              <a:solidFill>
                <a:schemeClr val="lt1"/>
              </a:solidFill>
              <a:latin typeface="Helvetica Neue Light"/>
              <a:ea typeface="Helvetica Neue Light"/>
              <a:cs typeface="Helvetica Neue Light"/>
              <a:sym typeface="Helvetica Neue Light"/>
            </a:endParaRPr>
          </a:p>
          <a:p>
            <a:pPr marL="0" lvl="0" indent="0" algn="ctr" rtl="0">
              <a:spcBef>
                <a:spcPts val="0"/>
              </a:spcBef>
              <a:spcAft>
                <a:spcPts val="0"/>
              </a:spcAft>
              <a:buSzPts val="1100"/>
              <a:buNone/>
            </a:pPr>
            <a:endParaRPr sz="1800">
              <a:solidFill>
                <a:schemeClr val="lt1"/>
              </a:solidFill>
              <a:latin typeface="Helvetica Neue Light"/>
              <a:ea typeface="Helvetica Neue Light"/>
              <a:cs typeface="Helvetica Neue Light"/>
              <a:sym typeface="Helvetica Neue Light"/>
            </a:endParaRPr>
          </a:p>
          <a:p>
            <a:pPr marL="0" lvl="0" indent="0" algn="ctr" rtl="0">
              <a:spcBef>
                <a:spcPts val="0"/>
              </a:spcBef>
              <a:spcAft>
                <a:spcPts val="0"/>
              </a:spcAft>
              <a:buSzPts val="1100"/>
              <a:buNone/>
            </a:pPr>
            <a:r>
              <a:rPr lang="en" sz="1800">
                <a:solidFill>
                  <a:schemeClr val="lt1"/>
                </a:solidFill>
                <a:latin typeface="Helvetica Neue Light"/>
                <a:ea typeface="Helvetica Neue Light"/>
                <a:cs typeface="Helvetica Neue Light"/>
                <a:sym typeface="Helvetica Neue Light"/>
              </a:rPr>
              <a:t>Key levers </a:t>
            </a:r>
            <a:endParaRPr sz="1800">
              <a:solidFill>
                <a:schemeClr val="lt1"/>
              </a:solidFill>
              <a:latin typeface="Helvetica Neue Light"/>
              <a:ea typeface="Helvetica Neue Light"/>
              <a:cs typeface="Helvetica Neue Light"/>
              <a:sym typeface="Helvetica Neue Light"/>
            </a:endParaRPr>
          </a:p>
          <a:p>
            <a:pPr marL="0" lvl="0" indent="0" algn="ctr" rtl="0">
              <a:spcBef>
                <a:spcPts val="0"/>
              </a:spcBef>
              <a:spcAft>
                <a:spcPts val="0"/>
              </a:spcAft>
              <a:buSzPts val="1100"/>
              <a:buNone/>
            </a:pPr>
            <a:r>
              <a:rPr lang="en" sz="1800">
                <a:solidFill>
                  <a:schemeClr val="lt1"/>
                </a:solidFill>
                <a:latin typeface="Helvetica Neue Light"/>
                <a:ea typeface="Helvetica Neue Light"/>
                <a:cs typeface="Helvetica Neue Light"/>
                <a:sym typeface="Helvetica Neue Light"/>
              </a:rPr>
              <a:t>to deliver the right </a:t>
            </a:r>
            <a:endParaRPr sz="1800">
              <a:solidFill>
                <a:schemeClr val="lt1"/>
              </a:solidFill>
              <a:latin typeface="Helvetica Neue Light"/>
              <a:ea typeface="Helvetica Neue Light"/>
              <a:cs typeface="Helvetica Neue Light"/>
              <a:sym typeface="Helvetica Neue Light"/>
            </a:endParaRPr>
          </a:p>
          <a:p>
            <a:pPr marL="0" lvl="0" indent="0" algn="ctr" rtl="0">
              <a:spcBef>
                <a:spcPts val="0"/>
              </a:spcBef>
              <a:spcAft>
                <a:spcPts val="0"/>
              </a:spcAft>
              <a:buSzPts val="1100"/>
              <a:buNone/>
            </a:pPr>
            <a:r>
              <a:rPr lang="en" sz="1800" b="1">
                <a:solidFill>
                  <a:schemeClr val="lt1"/>
                </a:solidFill>
                <a:highlight>
                  <a:schemeClr val="accent5"/>
                </a:highlight>
                <a:latin typeface="Helvetica Neue"/>
                <a:ea typeface="Helvetica Neue"/>
                <a:cs typeface="Helvetica Neue"/>
                <a:sym typeface="Helvetica Neue"/>
              </a:rPr>
              <a:t>Customer Experience</a:t>
            </a:r>
            <a:endParaRPr sz="1800" b="1">
              <a:solidFill>
                <a:schemeClr val="lt1"/>
              </a:solidFill>
              <a:highlight>
                <a:schemeClr val="accent5"/>
              </a:highlight>
              <a:latin typeface="Helvetica Neue"/>
              <a:ea typeface="Helvetica Neue"/>
              <a:cs typeface="Helvetica Neue"/>
              <a:sym typeface="Helvetica Neue"/>
            </a:endParaRPr>
          </a:p>
        </p:txBody>
      </p:sp>
      <p:sp>
        <p:nvSpPr>
          <p:cNvPr id="1612" name="Google Shape;1612;p266"/>
          <p:cNvSpPr/>
          <p:nvPr/>
        </p:nvSpPr>
        <p:spPr>
          <a:xfrm>
            <a:off x="3581422" y="909106"/>
            <a:ext cx="728400" cy="728400"/>
          </a:xfrm>
          <a:prstGeom prst="ellipse">
            <a:avLst/>
          </a:prstGeom>
          <a:solidFill>
            <a:srgbClr val="F3F3F3"/>
          </a:solidFill>
          <a:ln w="1905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1613" name="Google Shape;1613;p266"/>
          <p:cNvSpPr/>
          <p:nvPr/>
        </p:nvSpPr>
        <p:spPr>
          <a:xfrm flipH="1">
            <a:off x="2026494" y="3755766"/>
            <a:ext cx="728400" cy="728400"/>
          </a:xfrm>
          <a:prstGeom prst="ellipse">
            <a:avLst/>
          </a:prstGeom>
          <a:solidFill>
            <a:srgbClr val="F3F3F3"/>
          </a:solidFill>
          <a:ln w="1905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1614" name="Google Shape;1614;p266"/>
          <p:cNvSpPr/>
          <p:nvPr/>
        </p:nvSpPr>
        <p:spPr>
          <a:xfrm flipH="1">
            <a:off x="2487388" y="1569559"/>
            <a:ext cx="728400" cy="728400"/>
          </a:xfrm>
          <a:prstGeom prst="ellipse">
            <a:avLst/>
          </a:prstGeom>
          <a:solidFill>
            <a:srgbClr val="F3F3F3"/>
          </a:solidFill>
          <a:ln w="1905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1615" name="Google Shape;1615;p266"/>
          <p:cNvSpPr/>
          <p:nvPr/>
        </p:nvSpPr>
        <p:spPr>
          <a:xfrm flipH="1">
            <a:off x="1979248" y="2662662"/>
            <a:ext cx="728400" cy="728400"/>
          </a:xfrm>
          <a:prstGeom prst="ellipse">
            <a:avLst/>
          </a:prstGeom>
          <a:solidFill>
            <a:srgbClr val="F3F3F3"/>
          </a:solidFill>
          <a:ln w="1905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1616" name="Google Shape;1616;p266"/>
          <p:cNvSpPr/>
          <p:nvPr/>
        </p:nvSpPr>
        <p:spPr>
          <a:xfrm>
            <a:off x="4796756" y="909106"/>
            <a:ext cx="728400" cy="728400"/>
          </a:xfrm>
          <a:prstGeom prst="ellipse">
            <a:avLst/>
          </a:prstGeom>
          <a:solidFill>
            <a:srgbClr val="F3F3F3"/>
          </a:solidFill>
          <a:ln w="1905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1617" name="Google Shape;1617;p266"/>
          <p:cNvSpPr/>
          <p:nvPr/>
        </p:nvSpPr>
        <p:spPr>
          <a:xfrm flipH="1">
            <a:off x="6361441" y="3755766"/>
            <a:ext cx="728400" cy="728400"/>
          </a:xfrm>
          <a:prstGeom prst="ellipse">
            <a:avLst/>
          </a:prstGeom>
          <a:solidFill>
            <a:srgbClr val="F3F3F3"/>
          </a:solidFill>
          <a:ln w="1905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1618" name="Google Shape;1618;p266"/>
          <p:cNvSpPr/>
          <p:nvPr/>
        </p:nvSpPr>
        <p:spPr>
          <a:xfrm flipH="1">
            <a:off x="5972345" y="1569559"/>
            <a:ext cx="728400" cy="728400"/>
          </a:xfrm>
          <a:prstGeom prst="ellipse">
            <a:avLst/>
          </a:prstGeom>
          <a:solidFill>
            <a:srgbClr val="F3F3F3"/>
          </a:solidFill>
          <a:ln w="1905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1619" name="Google Shape;1619;p266"/>
          <p:cNvSpPr/>
          <p:nvPr/>
        </p:nvSpPr>
        <p:spPr>
          <a:xfrm flipH="1">
            <a:off x="6399194" y="2662662"/>
            <a:ext cx="728400" cy="728400"/>
          </a:xfrm>
          <a:prstGeom prst="ellipse">
            <a:avLst/>
          </a:prstGeom>
          <a:solidFill>
            <a:srgbClr val="F3F3F3"/>
          </a:solidFill>
          <a:ln w="1905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1620" name="Google Shape;1620;p266"/>
          <p:cNvSpPr/>
          <p:nvPr/>
        </p:nvSpPr>
        <p:spPr>
          <a:xfrm>
            <a:off x="5673293" y="538375"/>
            <a:ext cx="2477100" cy="76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000" b="1">
                <a:solidFill>
                  <a:schemeClr val="accent5"/>
                </a:solidFill>
                <a:latin typeface="Helvetica Neue"/>
                <a:ea typeface="Helvetica Neue"/>
                <a:cs typeface="Helvetica Neue"/>
                <a:sym typeface="Helvetica Neue"/>
              </a:rPr>
              <a:t>Blend Purchase Paths</a:t>
            </a:r>
            <a:endParaRPr sz="1000" b="1">
              <a:solidFill>
                <a:schemeClr val="accent5"/>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 sz="800">
                <a:solidFill>
                  <a:schemeClr val="lt1"/>
                </a:solidFill>
                <a:latin typeface="Helvetica Neue Light"/>
                <a:ea typeface="Helvetica Neue Light"/>
                <a:cs typeface="Helvetica Neue Light"/>
                <a:sym typeface="Helvetica Neue Light"/>
              </a:rPr>
              <a:t>Connected and consistent experience across physical and digital touchpoints</a:t>
            </a:r>
            <a:endParaRPr sz="800">
              <a:solidFill>
                <a:schemeClr val="lt1"/>
              </a:solidFill>
              <a:latin typeface="Helvetica Neue Light"/>
              <a:ea typeface="Helvetica Neue Light"/>
              <a:cs typeface="Helvetica Neue Light"/>
              <a:sym typeface="Helvetica Neue Light"/>
            </a:endParaRPr>
          </a:p>
        </p:txBody>
      </p:sp>
      <p:sp>
        <p:nvSpPr>
          <p:cNvPr id="1621" name="Google Shape;1621;p266"/>
          <p:cNvSpPr/>
          <p:nvPr/>
        </p:nvSpPr>
        <p:spPr>
          <a:xfrm>
            <a:off x="6838075" y="1503775"/>
            <a:ext cx="2117700" cy="76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000" b="1">
                <a:solidFill>
                  <a:schemeClr val="accent5"/>
                </a:solidFill>
                <a:latin typeface="Helvetica Neue"/>
                <a:ea typeface="Helvetica Neue"/>
                <a:cs typeface="Helvetica Neue"/>
                <a:sym typeface="Helvetica Neue"/>
              </a:rPr>
              <a:t>Cultivate a ‘Fandom’</a:t>
            </a:r>
            <a:r>
              <a:rPr lang="en" sz="1000" b="1">
                <a:solidFill>
                  <a:schemeClr val="lt1"/>
                </a:solidFill>
                <a:highlight>
                  <a:schemeClr val="accent5"/>
                </a:highlight>
                <a:latin typeface="Helvetica Neue"/>
                <a:ea typeface="Helvetica Neue"/>
                <a:cs typeface="Helvetica Neue"/>
                <a:sym typeface="Helvetica Neue"/>
              </a:rPr>
              <a:t> </a:t>
            </a:r>
            <a:endParaRPr sz="1000" b="1">
              <a:solidFill>
                <a:schemeClr val="lt1"/>
              </a:solidFill>
              <a:highlight>
                <a:schemeClr val="accent5"/>
              </a:highlight>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 sz="800">
                <a:solidFill>
                  <a:schemeClr val="lt1"/>
                </a:solidFill>
                <a:latin typeface="Helvetica Neue Light"/>
                <a:ea typeface="Helvetica Neue Light"/>
                <a:cs typeface="Helvetica Neue Light"/>
                <a:sym typeface="Helvetica Neue Light"/>
              </a:rPr>
              <a:t>Provide experiences that aren’t transactional that add community and purpose to customers</a:t>
            </a:r>
            <a:endParaRPr sz="800">
              <a:solidFill>
                <a:schemeClr val="lt1"/>
              </a:solidFill>
              <a:latin typeface="Helvetica Neue Light"/>
              <a:ea typeface="Helvetica Neue Light"/>
              <a:cs typeface="Helvetica Neue Light"/>
              <a:sym typeface="Helvetica Neue Light"/>
            </a:endParaRPr>
          </a:p>
        </p:txBody>
      </p:sp>
      <p:sp>
        <p:nvSpPr>
          <p:cNvPr id="1622" name="Google Shape;1622;p266"/>
          <p:cNvSpPr/>
          <p:nvPr/>
        </p:nvSpPr>
        <p:spPr>
          <a:xfrm>
            <a:off x="7243401" y="2645600"/>
            <a:ext cx="1755900" cy="76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000" b="1">
                <a:solidFill>
                  <a:schemeClr val="accent5"/>
                </a:solidFill>
                <a:latin typeface="Helvetica Neue"/>
                <a:ea typeface="Helvetica Neue"/>
                <a:cs typeface="Helvetica Neue"/>
                <a:sym typeface="Helvetica Neue"/>
              </a:rPr>
              <a:t>Treat Sales as Marketing</a:t>
            </a:r>
            <a:endParaRPr sz="1000" b="1">
              <a:solidFill>
                <a:schemeClr val="lt1"/>
              </a:solidFill>
              <a:highlight>
                <a:schemeClr val="accent5"/>
              </a:highlight>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 sz="800">
                <a:solidFill>
                  <a:schemeClr val="lt1"/>
                </a:solidFill>
                <a:latin typeface="Helvetica Neue Light"/>
                <a:ea typeface="Helvetica Neue Light"/>
                <a:cs typeface="Helvetica Neue Light"/>
                <a:sym typeface="Helvetica Neue Light"/>
              </a:rPr>
              <a:t>Digital and in-store sales experiences should serve as an extension of marketing promises</a:t>
            </a:r>
            <a:endParaRPr sz="800">
              <a:solidFill>
                <a:schemeClr val="lt1"/>
              </a:solidFill>
              <a:latin typeface="Helvetica Neue Light"/>
              <a:ea typeface="Helvetica Neue Light"/>
              <a:cs typeface="Helvetica Neue Light"/>
              <a:sym typeface="Helvetica Neue Light"/>
            </a:endParaRPr>
          </a:p>
        </p:txBody>
      </p:sp>
      <p:sp>
        <p:nvSpPr>
          <p:cNvPr id="1623" name="Google Shape;1623;p266"/>
          <p:cNvSpPr/>
          <p:nvPr/>
        </p:nvSpPr>
        <p:spPr>
          <a:xfrm>
            <a:off x="7219778" y="3787400"/>
            <a:ext cx="1779600" cy="76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000" b="1">
                <a:solidFill>
                  <a:schemeClr val="accent5"/>
                </a:solidFill>
                <a:latin typeface="Helvetica Neue"/>
                <a:ea typeface="Helvetica Neue"/>
                <a:cs typeface="Helvetica Neue"/>
                <a:sym typeface="Helvetica Neue"/>
              </a:rPr>
              <a:t>Service as a Premium</a:t>
            </a:r>
            <a:endParaRPr sz="1000" b="1">
              <a:solidFill>
                <a:schemeClr val="lt1"/>
              </a:solidFill>
              <a:highlight>
                <a:schemeClr val="accent5"/>
              </a:highlight>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 sz="800">
                <a:solidFill>
                  <a:schemeClr val="lt1"/>
                </a:solidFill>
                <a:latin typeface="Helvetica Neue Light"/>
                <a:ea typeface="Helvetica Neue Light"/>
                <a:cs typeface="Helvetica Neue Light"/>
                <a:sym typeface="Helvetica Neue Light"/>
              </a:rPr>
              <a:t>Service experiences should closely align with brand promises and exceed expectations</a:t>
            </a:r>
            <a:endParaRPr sz="800">
              <a:solidFill>
                <a:schemeClr val="lt1"/>
              </a:solidFill>
              <a:latin typeface="Helvetica Neue Light"/>
              <a:ea typeface="Helvetica Neue Light"/>
              <a:cs typeface="Helvetica Neue Light"/>
              <a:sym typeface="Helvetica Neue Light"/>
            </a:endParaRPr>
          </a:p>
        </p:txBody>
      </p:sp>
      <p:sp>
        <p:nvSpPr>
          <p:cNvPr id="1624" name="Google Shape;1624;p266"/>
          <p:cNvSpPr/>
          <p:nvPr/>
        </p:nvSpPr>
        <p:spPr>
          <a:xfrm>
            <a:off x="1083350" y="538375"/>
            <a:ext cx="2477100" cy="762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000" b="1">
                <a:solidFill>
                  <a:schemeClr val="accent5"/>
                </a:solidFill>
                <a:latin typeface="Helvetica Neue"/>
                <a:ea typeface="Helvetica Neue"/>
                <a:cs typeface="Helvetica Neue"/>
                <a:sym typeface="Helvetica Neue"/>
              </a:rPr>
              <a:t>Center on Customer Values</a:t>
            </a:r>
            <a:endParaRPr sz="1000" b="1">
              <a:solidFill>
                <a:schemeClr val="accent5"/>
              </a:solidFill>
              <a:latin typeface="Helvetica Neue"/>
              <a:ea typeface="Helvetica Neue"/>
              <a:cs typeface="Helvetica Neue"/>
              <a:sym typeface="Helvetica Neue"/>
            </a:endParaRPr>
          </a:p>
          <a:p>
            <a:pPr marL="0" lvl="0" indent="0" algn="r" rtl="0">
              <a:spcBef>
                <a:spcPts val="0"/>
              </a:spcBef>
              <a:spcAft>
                <a:spcPts val="0"/>
              </a:spcAft>
              <a:buNone/>
            </a:pPr>
            <a:r>
              <a:rPr lang="en" sz="800">
                <a:solidFill>
                  <a:schemeClr val="lt1"/>
                </a:solidFill>
                <a:latin typeface="Helvetica Neue Light"/>
                <a:ea typeface="Helvetica Neue Light"/>
                <a:cs typeface="Helvetica Neue Light"/>
                <a:sym typeface="Helvetica Neue Light"/>
              </a:rPr>
              <a:t>Connected and consistent experience across physical and digital touchpoints</a:t>
            </a:r>
            <a:endParaRPr sz="800">
              <a:solidFill>
                <a:schemeClr val="lt1"/>
              </a:solidFill>
              <a:latin typeface="Helvetica Neue Light"/>
              <a:ea typeface="Helvetica Neue Light"/>
              <a:cs typeface="Helvetica Neue Light"/>
              <a:sym typeface="Helvetica Neue Light"/>
            </a:endParaRPr>
          </a:p>
        </p:txBody>
      </p:sp>
      <p:sp>
        <p:nvSpPr>
          <p:cNvPr id="1625" name="Google Shape;1625;p266"/>
          <p:cNvSpPr/>
          <p:nvPr/>
        </p:nvSpPr>
        <p:spPr>
          <a:xfrm>
            <a:off x="-296516" y="1503774"/>
            <a:ext cx="2726700" cy="762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sz="1000" b="1">
                <a:solidFill>
                  <a:schemeClr val="accent5"/>
                </a:solidFill>
                <a:latin typeface="Helvetica Neue"/>
                <a:ea typeface="Helvetica Neue"/>
                <a:cs typeface="Helvetica Neue"/>
                <a:sym typeface="Helvetica Neue"/>
              </a:rPr>
              <a:t>Proactive Outreach</a:t>
            </a:r>
            <a:endParaRPr sz="1000" b="1">
              <a:solidFill>
                <a:schemeClr val="accent5"/>
              </a:solidFill>
              <a:latin typeface="Helvetica Neue"/>
              <a:ea typeface="Helvetica Neue"/>
              <a:cs typeface="Helvetica Neue"/>
              <a:sym typeface="Helvetica Neue"/>
            </a:endParaRPr>
          </a:p>
          <a:p>
            <a:pPr marL="0" lvl="0" indent="0" algn="r" rtl="0">
              <a:spcBef>
                <a:spcPts val="0"/>
              </a:spcBef>
              <a:spcAft>
                <a:spcPts val="0"/>
              </a:spcAft>
              <a:buClr>
                <a:schemeClr val="dk1"/>
              </a:buClr>
              <a:buSzPts val="1100"/>
              <a:buFont typeface="Arial"/>
              <a:buNone/>
            </a:pPr>
            <a:r>
              <a:rPr lang="en" sz="800">
                <a:solidFill>
                  <a:schemeClr val="lt1"/>
                </a:solidFill>
                <a:latin typeface="Helvetica Neue Light"/>
                <a:ea typeface="Helvetica Neue Light"/>
                <a:cs typeface="Helvetica Neue Light"/>
                <a:sym typeface="Helvetica Neue Light"/>
              </a:rPr>
              <a:t>Meeting customers with massaging or experiences outside of transactions forges stronger bonds</a:t>
            </a:r>
            <a:endParaRPr sz="800">
              <a:solidFill>
                <a:schemeClr val="lt1"/>
              </a:solidFill>
              <a:latin typeface="Helvetica Neue Light"/>
              <a:ea typeface="Helvetica Neue Light"/>
              <a:cs typeface="Helvetica Neue Light"/>
              <a:sym typeface="Helvetica Neue Light"/>
            </a:endParaRPr>
          </a:p>
        </p:txBody>
      </p:sp>
      <p:sp>
        <p:nvSpPr>
          <p:cNvPr id="1626" name="Google Shape;1626;p266"/>
          <p:cNvSpPr/>
          <p:nvPr/>
        </p:nvSpPr>
        <p:spPr>
          <a:xfrm>
            <a:off x="225399" y="2645600"/>
            <a:ext cx="1760100" cy="762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sz="1000" b="1">
                <a:solidFill>
                  <a:schemeClr val="accent5"/>
                </a:solidFill>
                <a:latin typeface="Helvetica Neue"/>
                <a:ea typeface="Helvetica Neue"/>
                <a:cs typeface="Helvetica Neue"/>
                <a:sym typeface="Helvetica Neue"/>
              </a:rPr>
              <a:t>Surprise &amp; Delight</a:t>
            </a:r>
            <a:endParaRPr sz="1000" b="1">
              <a:solidFill>
                <a:schemeClr val="accent5"/>
              </a:solidFill>
              <a:latin typeface="Helvetica Neue"/>
              <a:ea typeface="Helvetica Neue"/>
              <a:cs typeface="Helvetica Neue"/>
              <a:sym typeface="Helvetica Neue"/>
            </a:endParaRPr>
          </a:p>
          <a:p>
            <a:pPr marL="0" lvl="0" indent="0" algn="r" rtl="0">
              <a:spcBef>
                <a:spcPts val="0"/>
              </a:spcBef>
              <a:spcAft>
                <a:spcPts val="0"/>
              </a:spcAft>
              <a:buClr>
                <a:schemeClr val="dk1"/>
              </a:buClr>
              <a:buSzPts val="1100"/>
              <a:buFont typeface="Arial"/>
              <a:buNone/>
            </a:pPr>
            <a:r>
              <a:rPr lang="en" sz="800">
                <a:solidFill>
                  <a:schemeClr val="lt1"/>
                </a:solidFill>
                <a:latin typeface="Helvetica Neue Light"/>
                <a:ea typeface="Helvetica Neue Light"/>
                <a:cs typeface="Helvetica Neue Light"/>
                <a:sym typeface="Helvetica Neue Light"/>
              </a:rPr>
              <a:t>Deliver highly personalized and relevant content and experiences</a:t>
            </a:r>
            <a:endParaRPr sz="800">
              <a:solidFill>
                <a:schemeClr val="lt1"/>
              </a:solidFill>
              <a:latin typeface="Helvetica Neue Light"/>
              <a:ea typeface="Helvetica Neue Light"/>
              <a:cs typeface="Helvetica Neue Light"/>
              <a:sym typeface="Helvetica Neue Light"/>
            </a:endParaRPr>
          </a:p>
        </p:txBody>
      </p:sp>
      <p:sp>
        <p:nvSpPr>
          <p:cNvPr id="1627" name="Google Shape;1627;p266"/>
          <p:cNvSpPr/>
          <p:nvPr/>
        </p:nvSpPr>
        <p:spPr>
          <a:xfrm>
            <a:off x="165000" y="3787427"/>
            <a:ext cx="1760100" cy="762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sz="1000" b="1">
                <a:solidFill>
                  <a:schemeClr val="accent5"/>
                </a:solidFill>
                <a:latin typeface="Helvetica Neue"/>
                <a:ea typeface="Helvetica Neue"/>
                <a:cs typeface="Helvetica Neue"/>
                <a:sym typeface="Helvetica Neue"/>
              </a:rPr>
              <a:t>Establish Unique Identity</a:t>
            </a:r>
            <a:endParaRPr sz="1000" b="1">
              <a:solidFill>
                <a:schemeClr val="accent5"/>
              </a:solidFill>
              <a:latin typeface="Helvetica Neue"/>
              <a:ea typeface="Helvetica Neue"/>
              <a:cs typeface="Helvetica Neue"/>
              <a:sym typeface="Helvetica Neue"/>
            </a:endParaRPr>
          </a:p>
          <a:p>
            <a:pPr marL="0" lvl="0" indent="0" algn="r" rtl="0">
              <a:spcBef>
                <a:spcPts val="0"/>
              </a:spcBef>
              <a:spcAft>
                <a:spcPts val="0"/>
              </a:spcAft>
              <a:buClr>
                <a:schemeClr val="dk1"/>
              </a:buClr>
              <a:buSzPts val="1100"/>
              <a:buFont typeface="Arial"/>
              <a:buNone/>
            </a:pPr>
            <a:r>
              <a:rPr lang="en" sz="800">
                <a:solidFill>
                  <a:schemeClr val="lt1"/>
                </a:solidFill>
                <a:latin typeface="Helvetica Neue Light"/>
                <a:ea typeface="Helvetica Neue Light"/>
                <a:cs typeface="Helvetica Neue Light"/>
                <a:sym typeface="Helvetica Neue Light"/>
              </a:rPr>
              <a:t>Proriotize creative aspect of experiences to establish niche and differentiation</a:t>
            </a:r>
            <a:endParaRPr sz="800">
              <a:solidFill>
                <a:schemeClr val="lt1"/>
              </a:solidFill>
              <a:latin typeface="Helvetica Neue Light"/>
              <a:ea typeface="Helvetica Neue Light"/>
              <a:cs typeface="Helvetica Neue Light"/>
              <a:sym typeface="Helvetica Neue Light"/>
            </a:endParaRPr>
          </a:p>
        </p:txBody>
      </p:sp>
      <p:sp>
        <p:nvSpPr>
          <p:cNvPr id="1628" name="Google Shape;1628;p266"/>
          <p:cNvSpPr/>
          <p:nvPr/>
        </p:nvSpPr>
        <p:spPr>
          <a:xfrm>
            <a:off x="5012009" y="1102384"/>
            <a:ext cx="297900" cy="342000"/>
          </a:xfrm>
          <a:custGeom>
            <a:avLst/>
            <a:gdLst/>
            <a:ahLst/>
            <a:cxnLst/>
            <a:rect l="l" t="t" r="r" b="b"/>
            <a:pathLst>
              <a:path w="120000" h="120000" extrusionOk="0">
                <a:moveTo>
                  <a:pt x="88571" y="87500"/>
                </a:moveTo>
                <a:cubicBezTo>
                  <a:pt x="85714" y="92500"/>
                  <a:pt x="77142" y="97500"/>
                  <a:pt x="71428" y="100000"/>
                </a:cubicBezTo>
                <a:cubicBezTo>
                  <a:pt x="74285" y="117500"/>
                  <a:pt x="74285" y="117500"/>
                  <a:pt x="74285" y="117500"/>
                </a:cubicBezTo>
                <a:cubicBezTo>
                  <a:pt x="88571" y="115000"/>
                  <a:pt x="100000" y="107500"/>
                  <a:pt x="105714" y="97500"/>
                </a:cubicBezTo>
                <a:lnTo>
                  <a:pt x="88571" y="87500"/>
                </a:lnTo>
                <a:close/>
                <a:moveTo>
                  <a:pt x="62857" y="100000"/>
                </a:moveTo>
                <a:cubicBezTo>
                  <a:pt x="62857" y="100000"/>
                  <a:pt x="60000" y="100000"/>
                  <a:pt x="60000" y="100000"/>
                </a:cubicBezTo>
                <a:cubicBezTo>
                  <a:pt x="48571" y="100000"/>
                  <a:pt x="40000" y="97500"/>
                  <a:pt x="34285" y="92500"/>
                </a:cubicBezTo>
                <a:cubicBezTo>
                  <a:pt x="20000" y="105000"/>
                  <a:pt x="20000" y="105000"/>
                  <a:pt x="20000" y="105000"/>
                </a:cubicBezTo>
                <a:cubicBezTo>
                  <a:pt x="28571" y="115000"/>
                  <a:pt x="42857" y="120000"/>
                  <a:pt x="60000" y="120000"/>
                </a:cubicBezTo>
                <a:cubicBezTo>
                  <a:pt x="62857" y="120000"/>
                  <a:pt x="62857" y="120000"/>
                  <a:pt x="65714" y="117500"/>
                </a:cubicBezTo>
                <a:lnTo>
                  <a:pt x="62857" y="100000"/>
                </a:lnTo>
                <a:close/>
                <a:moveTo>
                  <a:pt x="28571" y="87500"/>
                </a:moveTo>
                <a:cubicBezTo>
                  <a:pt x="22857" y="82500"/>
                  <a:pt x="20000" y="75000"/>
                  <a:pt x="20000" y="67500"/>
                </a:cubicBezTo>
                <a:cubicBezTo>
                  <a:pt x="20000" y="47500"/>
                  <a:pt x="37142" y="32500"/>
                  <a:pt x="60000" y="32500"/>
                </a:cubicBezTo>
                <a:cubicBezTo>
                  <a:pt x="60000" y="47500"/>
                  <a:pt x="60000" y="47500"/>
                  <a:pt x="60000" y="47500"/>
                </a:cubicBezTo>
                <a:cubicBezTo>
                  <a:pt x="91428" y="22500"/>
                  <a:pt x="91428" y="22500"/>
                  <a:pt x="91428" y="22500"/>
                </a:cubicBezTo>
                <a:cubicBezTo>
                  <a:pt x="60000" y="0"/>
                  <a:pt x="60000" y="0"/>
                  <a:pt x="60000" y="0"/>
                </a:cubicBezTo>
                <a:cubicBezTo>
                  <a:pt x="60000" y="15000"/>
                  <a:pt x="60000" y="15000"/>
                  <a:pt x="60000" y="15000"/>
                </a:cubicBezTo>
                <a:cubicBezTo>
                  <a:pt x="25714" y="15000"/>
                  <a:pt x="0" y="37500"/>
                  <a:pt x="0" y="67500"/>
                </a:cubicBezTo>
                <a:cubicBezTo>
                  <a:pt x="0" y="80000"/>
                  <a:pt x="5714" y="90000"/>
                  <a:pt x="14285" y="100000"/>
                </a:cubicBezTo>
                <a:lnTo>
                  <a:pt x="28571" y="87500"/>
                </a:lnTo>
                <a:close/>
                <a:moveTo>
                  <a:pt x="97142" y="57500"/>
                </a:moveTo>
                <a:cubicBezTo>
                  <a:pt x="97142" y="57500"/>
                  <a:pt x="97142" y="60000"/>
                  <a:pt x="97142" y="62500"/>
                </a:cubicBezTo>
                <a:cubicBezTo>
                  <a:pt x="120000" y="62500"/>
                  <a:pt x="120000" y="62500"/>
                  <a:pt x="120000" y="62500"/>
                </a:cubicBezTo>
                <a:cubicBezTo>
                  <a:pt x="117142" y="57500"/>
                  <a:pt x="117142" y="52500"/>
                  <a:pt x="117142" y="50000"/>
                </a:cubicBezTo>
                <a:lnTo>
                  <a:pt x="97142" y="57500"/>
                </a:lnTo>
                <a:close/>
                <a:moveTo>
                  <a:pt x="94285" y="82500"/>
                </a:moveTo>
                <a:cubicBezTo>
                  <a:pt x="111428" y="92500"/>
                  <a:pt x="111428" y="92500"/>
                  <a:pt x="111428" y="92500"/>
                </a:cubicBezTo>
                <a:cubicBezTo>
                  <a:pt x="114285" y="85000"/>
                  <a:pt x="117142" y="77500"/>
                  <a:pt x="120000" y="70000"/>
                </a:cubicBezTo>
                <a:cubicBezTo>
                  <a:pt x="97142" y="70000"/>
                  <a:pt x="97142" y="70000"/>
                  <a:pt x="97142" y="70000"/>
                </a:cubicBezTo>
                <a:cubicBezTo>
                  <a:pt x="97142" y="75000"/>
                  <a:pt x="97142" y="77500"/>
                  <a:pt x="94285" y="82500"/>
                </a:cubicBezTo>
                <a:close/>
                <a:moveTo>
                  <a:pt x="91428" y="47500"/>
                </a:moveTo>
                <a:cubicBezTo>
                  <a:pt x="91428" y="47500"/>
                  <a:pt x="91428" y="47500"/>
                  <a:pt x="94285" y="50000"/>
                </a:cubicBezTo>
                <a:cubicBezTo>
                  <a:pt x="111428" y="42500"/>
                  <a:pt x="111428" y="42500"/>
                  <a:pt x="111428" y="42500"/>
                </a:cubicBezTo>
                <a:cubicBezTo>
                  <a:pt x="111428" y="40000"/>
                  <a:pt x="108571" y="37500"/>
                  <a:pt x="108571" y="35000"/>
                </a:cubicBezTo>
                <a:cubicBezTo>
                  <a:pt x="105714" y="32500"/>
                  <a:pt x="105714" y="32500"/>
                  <a:pt x="105714" y="32500"/>
                </a:cubicBezTo>
                <a:cubicBezTo>
                  <a:pt x="105714" y="32500"/>
                  <a:pt x="105714" y="32500"/>
                  <a:pt x="105714" y="32500"/>
                </a:cubicBezTo>
                <a:cubicBezTo>
                  <a:pt x="91428" y="45000"/>
                  <a:pt x="91428" y="45000"/>
                  <a:pt x="91428" y="45000"/>
                </a:cubicBezTo>
                <a:lnTo>
                  <a:pt x="91428" y="47500"/>
                </a:lnTo>
                <a:close/>
              </a:path>
            </a:pathLst>
          </a:custGeom>
          <a:solidFill>
            <a:schemeClr val="accent5"/>
          </a:solidFill>
          <a:ln>
            <a:noFill/>
          </a:ln>
        </p:spPr>
        <p:txBody>
          <a:bodyPr spcFirstLastPara="1" wrap="square" lIns="100800" tIns="50400" rIns="100800" bIns="50400" anchor="t" anchorCtr="0">
            <a:noAutofit/>
          </a:bodyPr>
          <a:lstStyle/>
          <a:p>
            <a:pPr marL="0" marR="0" lvl="0" indent="0" algn="l" rtl="0">
              <a:spcBef>
                <a:spcPts val="0"/>
              </a:spcBef>
              <a:spcAft>
                <a:spcPts val="0"/>
              </a:spcAft>
              <a:buNone/>
            </a:pPr>
            <a:endParaRPr sz="2205">
              <a:solidFill>
                <a:srgbClr val="000000"/>
              </a:solidFill>
              <a:latin typeface="Arial"/>
              <a:ea typeface="Arial"/>
              <a:cs typeface="Arial"/>
              <a:sym typeface="Arial"/>
            </a:endParaRPr>
          </a:p>
        </p:txBody>
      </p:sp>
      <p:sp>
        <p:nvSpPr>
          <p:cNvPr id="1629" name="Google Shape;1629;p266"/>
          <p:cNvSpPr/>
          <p:nvPr/>
        </p:nvSpPr>
        <p:spPr>
          <a:xfrm>
            <a:off x="6159031" y="1762847"/>
            <a:ext cx="354900" cy="342000"/>
          </a:xfrm>
          <a:custGeom>
            <a:avLst/>
            <a:gdLst/>
            <a:ahLst/>
            <a:cxnLst/>
            <a:rect l="l" t="t" r="r" b="b"/>
            <a:pathLst>
              <a:path w="120000" h="120000" extrusionOk="0">
                <a:moveTo>
                  <a:pt x="110769" y="67200"/>
                </a:moveTo>
                <a:cubicBezTo>
                  <a:pt x="115384" y="69600"/>
                  <a:pt x="115384" y="69600"/>
                  <a:pt x="115384" y="69600"/>
                </a:cubicBezTo>
                <a:cubicBezTo>
                  <a:pt x="110769" y="72000"/>
                  <a:pt x="110769" y="72000"/>
                  <a:pt x="110769" y="72000"/>
                </a:cubicBezTo>
                <a:cubicBezTo>
                  <a:pt x="108461" y="79200"/>
                  <a:pt x="108461" y="79200"/>
                  <a:pt x="108461" y="79200"/>
                </a:cubicBezTo>
                <a:cubicBezTo>
                  <a:pt x="106153" y="72000"/>
                  <a:pt x="106153" y="72000"/>
                  <a:pt x="106153" y="72000"/>
                </a:cubicBezTo>
                <a:cubicBezTo>
                  <a:pt x="101538" y="69600"/>
                  <a:pt x="101538" y="69600"/>
                  <a:pt x="101538" y="69600"/>
                </a:cubicBezTo>
                <a:cubicBezTo>
                  <a:pt x="106153" y="67200"/>
                  <a:pt x="106153" y="67200"/>
                  <a:pt x="106153" y="67200"/>
                </a:cubicBezTo>
                <a:cubicBezTo>
                  <a:pt x="108461" y="57600"/>
                  <a:pt x="108461" y="57600"/>
                  <a:pt x="108461" y="57600"/>
                </a:cubicBezTo>
                <a:lnTo>
                  <a:pt x="110769" y="67200"/>
                </a:lnTo>
                <a:close/>
                <a:moveTo>
                  <a:pt x="120000" y="48000"/>
                </a:moveTo>
                <a:cubicBezTo>
                  <a:pt x="120000" y="48000"/>
                  <a:pt x="117692" y="50400"/>
                  <a:pt x="117692" y="50400"/>
                </a:cubicBezTo>
                <a:cubicBezTo>
                  <a:pt x="73846" y="55200"/>
                  <a:pt x="73846" y="55200"/>
                  <a:pt x="73846" y="55200"/>
                </a:cubicBezTo>
                <a:cubicBezTo>
                  <a:pt x="87692" y="74400"/>
                  <a:pt x="87692" y="74400"/>
                  <a:pt x="87692" y="74400"/>
                </a:cubicBezTo>
                <a:cubicBezTo>
                  <a:pt x="87692" y="74400"/>
                  <a:pt x="87692" y="74400"/>
                  <a:pt x="87692" y="74400"/>
                </a:cubicBezTo>
                <a:cubicBezTo>
                  <a:pt x="85384" y="76800"/>
                  <a:pt x="85384" y="76800"/>
                  <a:pt x="85384" y="76800"/>
                </a:cubicBezTo>
                <a:cubicBezTo>
                  <a:pt x="66923" y="62400"/>
                  <a:pt x="66923" y="62400"/>
                  <a:pt x="66923" y="62400"/>
                </a:cubicBezTo>
                <a:cubicBezTo>
                  <a:pt x="60000" y="117600"/>
                  <a:pt x="60000" y="117600"/>
                  <a:pt x="60000" y="117600"/>
                </a:cubicBezTo>
                <a:cubicBezTo>
                  <a:pt x="60000" y="117600"/>
                  <a:pt x="60000" y="120000"/>
                  <a:pt x="60000" y="120000"/>
                </a:cubicBezTo>
                <a:cubicBezTo>
                  <a:pt x="60000" y="120000"/>
                  <a:pt x="60000" y="120000"/>
                  <a:pt x="60000" y="120000"/>
                </a:cubicBezTo>
                <a:cubicBezTo>
                  <a:pt x="57692" y="120000"/>
                  <a:pt x="57692" y="117600"/>
                  <a:pt x="57692" y="117600"/>
                </a:cubicBezTo>
                <a:cubicBezTo>
                  <a:pt x="53076" y="62400"/>
                  <a:pt x="53076" y="62400"/>
                  <a:pt x="53076" y="62400"/>
                </a:cubicBezTo>
                <a:cubicBezTo>
                  <a:pt x="32307" y="79200"/>
                  <a:pt x="32307" y="79200"/>
                  <a:pt x="32307" y="79200"/>
                </a:cubicBezTo>
                <a:cubicBezTo>
                  <a:pt x="30000" y="79200"/>
                  <a:pt x="30000" y="79200"/>
                  <a:pt x="30000" y="79200"/>
                </a:cubicBezTo>
                <a:cubicBezTo>
                  <a:pt x="30000" y="79200"/>
                  <a:pt x="30000" y="76800"/>
                  <a:pt x="30000" y="76800"/>
                </a:cubicBezTo>
                <a:cubicBezTo>
                  <a:pt x="46153" y="52800"/>
                  <a:pt x="46153" y="52800"/>
                  <a:pt x="46153" y="52800"/>
                </a:cubicBezTo>
                <a:cubicBezTo>
                  <a:pt x="2307" y="50400"/>
                  <a:pt x="2307" y="50400"/>
                  <a:pt x="2307" y="50400"/>
                </a:cubicBezTo>
                <a:cubicBezTo>
                  <a:pt x="0" y="50400"/>
                  <a:pt x="0" y="48000"/>
                  <a:pt x="0" y="48000"/>
                </a:cubicBezTo>
                <a:cubicBezTo>
                  <a:pt x="0" y="48000"/>
                  <a:pt x="0" y="45600"/>
                  <a:pt x="2307" y="45600"/>
                </a:cubicBezTo>
                <a:cubicBezTo>
                  <a:pt x="46153" y="43200"/>
                  <a:pt x="46153" y="43200"/>
                  <a:pt x="46153" y="43200"/>
                </a:cubicBezTo>
                <a:cubicBezTo>
                  <a:pt x="34615" y="24000"/>
                  <a:pt x="34615" y="24000"/>
                  <a:pt x="34615" y="24000"/>
                </a:cubicBezTo>
                <a:cubicBezTo>
                  <a:pt x="34615" y="24000"/>
                  <a:pt x="34615" y="21600"/>
                  <a:pt x="34615" y="21600"/>
                </a:cubicBezTo>
                <a:cubicBezTo>
                  <a:pt x="34615" y="21600"/>
                  <a:pt x="34615" y="21600"/>
                  <a:pt x="36923" y="21600"/>
                </a:cubicBezTo>
                <a:cubicBezTo>
                  <a:pt x="53076" y="33600"/>
                  <a:pt x="53076" y="33600"/>
                  <a:pt x="53076" y="33600"/>
                </a:cubicBezTo>
                <a:cubicBezTo>
                  <a:pt x="57692" y="0"/>
                  <a:pt x="57692" y="0"/>
                  <a:pt x="57692" y="0"/>
                </a:cubicBezTo>
                <a:cubicBezTo>
                  <a:pt x="57692" y="0"/>
                  <a:pt x="57692" y="0"/>
                  <a:pt x="60000" y="0"/>
                </a:cubicBezTo>
                <a:cubicBezTo>
                  <a:pt x="60000" y="0"/>
                  <a:pt x="60000" y="0"/>
                  <a:pt x="60000" y="0"/>
                </a:cubicBezTo>
                <a:cubicBezTo>
                  <a:pt x="60000" y="0"/>
                  <a:pt x="60000" y="0"/>
                  <a:pt x="60000" y="0"/>
                </a:cubicBezTo>
                <a:cubicBezTo>
                  <a:pt x="66923" y="36000"/>
                  <a:pt x="66923" y="36000"/>
                  <a:pt x="66923" y="36000"/>
                </a:cubicBezTo>
                <a:cubicBezTo>
                  <a:pt x="87692" y="16800"/>
                  <a:pt x="87692" y="16800"/>
                  <a:pt x="87692" y="16800"/>
                </a:cubicBezTo>
                <a:cubicBezTo>
                  <a:pt x="87692" y="16800"/>
                  <a:pt x="90000" y="16800"/>
                  <a:pt x="90000" y="16800"/>
                </a:cubicBezTo>
                <a:cubicBezTo>
                  <a:pt x="90000" y="16800"/>
                  <a:pt x="90000" y="19200"/>
                  <a:pt x="90000" y="19200"/>
                </a:cubicBezTo>
                <a:cubicBezTo>
                  <a:pt x="73846" y="43200"/>
                  <a:pt x="73846" y="43200"/>
                  <a:pt x="73846" y="43200"/>
                </a:cubicBezTo>
                <a:cubicBezTo>
                  <a:pt x="117692" y="45600"/>
                  <a:pt x="117692" y="45600"/>
                  <a:pt x="117692" y="45600"/>
                </a:cubicBezTo>
                <a:cubicBezTo>
                  <a:pt x="117692" y="45600"/>
                  <a:pt x="120000" y="48000"/>
                  <a:pt x="120000" y="48000"/>
                </a:cubicBezTo>
                <a:close/>
                <a:moveTo>
                  <a:pt x="99230" y="86400"/>
                </a:moveTo>
                <a:cubicBezTo>
                  <a:pt x="106153" y="88800"/>
                  <a:pt x="106153" y="88800"/>
                  <a:pt x="106153" y="88800"/>
                </a:cubicBezTo>
                <a:cubicBezTo>
                  <a:pt x="99230" y="91200"/>
                  <a:pt x="99230" y="91200"/>
                  <a:pt x="99230" y="91200"/>
                </a:cubicBezTo>
                <a:cubicBezTo>
                  <a:pt x="96923" y="100800"/>
                  <a:pt x="96923" y="100800"/>
                  <a:pt x="96923" y="100800"/>
                </a:cubicBezTo>
                <a:cubicBezTo>
                  <a:pt x="94615" y="91200"/>
                  <a:pt x="94615" y="91200"/>
                  <a:pt x="94615" y="91200"/>
                </a:cubicBezTo>
                <a:cubicBezTo>
                  <a:pt x="90000" y="88800"/>
                  <a:pt x="90000" y="88800"/>
                  <a:pt x="90000" y="88800"/>
                </a:cubicBezTo>
                <a:cubicBezTo>
                  <a:pt x="94615" y="86400"/>
                  <a:pt x="94615" y="86400"/>
                  <a:pt x="94615" y="86400"/>
                </a:cubicBezTo>
                <a:cubicBezTo>
                  <a:pt x="96923" y="76800"/>
                  <a:pt x="96923" y="76800"/>
                  <a:pt x="96923" y="76800"/>
                </a:cubicBezTo>
                <a:lnTo>
                  <a:pt x="99230" y="86400"/>
                </a:lnTo>
                <a:close/>
                <a:moveTo>
                  <a:pt x="36923" y="100800"/>
                </a:moveTo>
                <a:cubicBezTo>
                  <a:pt x="43846" y="103200"/>
                  <a:pt x="43846" y="103200"/>
                  <a:pt x="43846" y="103200"/>
                </a:cubicBezTo>
                <a:cubicBezTo>
                  <a:pt x="36923" y="105600"/>
                  <a:pt x="36923" y="105600"/>
                  <a:pt x="36923" y="105600"/>
                </a:cubicBezTo>
                <a:cubicBezTo>
                  <a:pt x="34615" y="115200"/>
                  <a:pt x="34615" y="115200"/>
                  <a:pt x="34615" y="115200"/>
                </a:cubicBezTo>
                <a:cubicBezTo>
                  <a:pt x="34615" y="105600"/>
                  <a:pt x="34615" y="105600"/>
                  <a:pt x="34615" y="105600"/>
                </a:cubicBezTo>
                <a:cubicBezTo>
                  <a:pt x="27692" y="103200"/>
                  <a:pt x="27692" y="103200"/>
                  <a:pt x="27692" y="103200"/>
                </a:cubicBezTo>
                <a:cubicBezTo>
                  <a:pt x="34615" y="100800"/>
                  <a:pt x="34615" y="100800"/>
                  <a:pt x="34615" y="100800"/>
                </a:cubicBezTo>
                <a:cubicBezTo>
                  <a:pt x="34615" y="91200"/>
                  <a:pt x="34615" y="91200"/>
                  <a:pt x="34615" y="91200"/>
                </a:cubicBezTo>
                <a:lnTo>
                  <a:pt x="36923" y="100800"/>
                </a:lnTo>
                <a:close/>
              </a:path>
            </a:pathLst>
          </a:custGeom>
          <a:solidFill>
            <a:schemeClr val="accent5"/>
          </a:solidFill>
          <a:ln>
            <a:noFill/>
          </a:ln>
        </p:spPr>
        <p:txBody>
          <a:bodyPr spcFirstLastPara="1" wrap="square" lIns="100800" tIns="50400" rIns="100800" bIns="50400" anchor="t" anchorCtr="0">
            <a:noAutofit/>
          </a:bodyPr>
          <a:lstStyle/>
          <a:p>
            <a:pPr marL="0" marR="0" lvl="0" indent="0" algn="l" rtl="0">
              <a:spcBef>
                <a:spcPts val="0"/>
              </a:spcBef>
              <a:spcAft>
                <a:spcPts val="0"/>
              </a:spcAft>
              <a:buNone/>
            </a:pPr>
            <a:endParaRPr sz="2205">
              <a:solidFill>
                <a:srgbClr val="000000"/>
              </a:solidFill>
              <a:latin typeface="Arial"/>
              <a:ea typeface="Arial"/>
              <a:cs typeface="Arial"/>
              <a:sym typeface="Arial"/>
            </a:endParaRPr>
          </a:p>
        </p:txBody>
      </p:sp>
      <p:sp>
        <p:nvSpPr>
          <p:cNvPr id="1630" name="Google Shape;1630;p266"/>
          <p:cNvSpPr/>
          <p:nvPr/>
        </p:nvSpPr>
        <p:spPr>
          <a:xfrm>
            <a:off x="2674066" y="1759954"/>
            <a:ext cx="354900" cy="347700"/>
          </a:xfrm>
          <a:custGeom>
            <a:avLst/>
            <a:gdLst/>
            <a:ahLst/>
            <a:cxnLst/>
            <a:rect l="l" t="t" r="r" b="b"/>
            <a:pathLst>
              <a:path w="120000" h="120000" extrusionOk="0">
                <a:moveTo>
                  <a:pt x="62307" y="101176"/>
                </a:moveTo>
                <a:cubicBezTo>
                  <a:pt x="62307" y="80000"/>
                  <a:pt x="62307" y="80000"/>
                  <a:pt x="62307" y="80000"/>
                </a:cubicBezTo>
                <a:cubicBezTo>
                  <a:pt x="71538" y="77647"/>
                  <a:pt x="76153" y="72941"/>
                  <a:pt x="78461" y="63529"/>
                </a:cubicBezTo>
                <a:cubicBezTo>
                  <a:pt x="99230" y="63529"/>
                  <a:pt x="99230" y="63529"/>
                  <a:pt x="99230" y="63529"/>
                </a:cubicBezTo>
                <a:cubicBezTo>
                  <a:pt x="99230" y="84705"/>
                  <a:pt x="83076" y="101176"/>
                  <a:pt x="62307" y="101176"/>
                </a:cubicBezTo>
                <a:close/>
                <a:moveTo>
                  <a:pt x="18461" y="63529"/>
                </a:moveTo>
                <a:cubicBezTo>
                  <a:pt x="41538" y="63529"/>
                  <a:pt x="41538" y="63529"/>
                  <a:pt x="41538" y="63529"/>
                </a:cubicBezTo>
                <a:cubicBezTo>
                  <a:pt x="41538" y="72941"/>
                  <a:pt x="48461" y="77647"/>
                  <a:pt x="57692" y="80000"/>
                </a:cubicBezTo>
                <a:cubicBezTo>
                  <a:pt x="57692" y="101176"/>
                  <a:pt x="57692" y="101176"/>
                  <a:pt x="57692" y="101176"/>
                </a:cubicBezTo>
                <a:cubicBezTo>
                  <a:pt x="36923" y="101176"/>
                  <a:pt x="20769" y="84705"/>
                  <a:pt x="18461" y="63529"/>
                </a:cubicBezTo>
                <a:close/>
                <a:moveTo>
                  <a:pt x="57692" y="18823"/>
                </a:moveTo>
                <a:cubicBezTo>
                  <a:pt x="57692" y="42352"/>
                  <a:pt x="57692" y="42352"/>
                  <a:pt x="57692" y="42352"/>
                </a:cubicBezTo>
                <a:cubicBezTo>
                  <a:pt x="48461" y="42352"/>
                  <a:pt x="41538" y="49411"/>
                  <a:pt x="41538" y="58823"/>
                </a:cubicBezTo>
                <a:cubicBezTo>
                  <a:pt x="18461" y="58823"/>
                  <a:pt x="18461" y="58823"/>
                  <a:pt x="18461" y="58823"/>
                </a:cubicBezTo>
                <a:cubicBezTo>
                  <a:pt x="20769" y="37647"/>
                  <a:pt x="36923" y="21176"/>
                  <a:pt x="57692" y="18823"/>
                </a:cubicBezTo>
                <a:close/>
                <a:moveTo>
                  <a:pt x="62307" y="58823"/>
                </a:moveTo>
                <a:cubicBezTo>
                  <a:pt x="62307" y="49411"/>
                  <a:pt x="62307" y="49411"/>
                  <a:pt x="62307" y="49411"/>
                </a:cubicBezTo>
                <a:cubicBezTo>
                  <a:pt x="66923" y="49411"/>
                  <a:pt x="69230" y="54117"/>
                  <a:pt x="71538" y="58823"/>
                </a:cubicBezTo>
                <a:lnTo>
                  <a:pt x="62307" y="58823"/>
                </a:lnTo>
                <a:close/>
                <a:moveTo>
                  <a:pt x="62307" y="63529"/>
                </a:moveTo>
                <a:cubicBezTo>
                  <a:pt x="71538" y="63529"/>
                  <a:pt x="71538" y="63529"/>
                  <a:pt x="71538" y="63529"/>
                </a:cubicBezTo>
                <a:cubicBezTo>
                  <a:pt x="69230" y="68235"/>
                  <a:pt x="66923" y="70588"/>
                  <a:pt x="62307" y="72941"/>
                </a:cubicBezTo>
                <a:lnTo>
                  <a:pt x="62307" y="63529"/>
                </a:lnTo>
                <a:close/>
                <a:moveTo>
                  <a:pt x="57692" y="63529"/>
                </a:moveTo>
                <a:cubicBezTo>
                  <a:pt x="57692" y="72941"/>
                  <a:pt x="57692" y="72941"/>
                  <a:pt x="57692" y="72941"/>
                </a:cubicBezTo>
                <a:cubicBezTo>
                  <a:pt x="53076" y="70588"/>
                  <a:pt x="48461" y="68235"/>
                  <a:pt x="48461" y="63529"/>
                </a:cubicBezTo>
                <a:lnTo>
                  <a:pt x="57692" y="63529"/>
                </a:lnTo>
                <a:close/>
                <a:moveTo>
                  <a:pt x="57692" y="58823"/>
                </a:moveTo>
                <a:cubicBezTo>
                  <a:pt x="48461" y="58823"/>
                  <a:pt x="48461" y="58823"/>
                  <a:pt x="48461" y="58823"/>
                </a:cubicBezTo>
                <a:cubicBezTo>
                  <a:pt x="48461" y="54117"/>
                  <a:pt x="53076" y="49411"/>
                  <a:pt x="57692" y="49411"/>
                </a:cubicBezTo>
                <a:lnTo>
                  <a:pt x="57692" y="58823"/>
                </a:lnTo>
                <a:close/>
                <a:moveTo>
                  <a:pt x="99230" y="58823"/>
                </a:moveTo>
                <a:cubicBezTo>
                  <a:pt x="78461" y="58823"/>
                  <a:pt x="78461" y="58823"/>
                  <a:pt x="78461" y="58823"/>
                </a:cubicBezTo>
                <a:cubicBezTo>
                  <a:pt x="76153" y="49411"/>
                  <a:pt x="71538" y="42352"/>
                  <a:pt x="62307" y="42352"/>
                </a:cubicBezTo>
                <a:cubicBezTo>
                  <a:pt x="62307" y="18823"/>
                  <a:pt x="62307" y="18823"/>
                  <a:pt x="62307" y="18823"/>
                </a:cubicBezTo>
                <a:cubicBezTo>
                  <a:pt x="83076" y="21176"/>
                  <a:pt x="99230" y="37647"/>
                  <a:pt x="99230" y="58823"/>
                </a:cubicBezTo>
                <a:close/>
                <a:moveTo>
                  <a:pt x="115384" y="58823"/>
                </a:moveTo>
                <a:cubicBezTo>
                  <a:pt x="110769" y="58823"/>
                  <a:pt x="110769" y="58823"/>
                  <a:pt x="110769" y="58823"/>
                </a:cubicBezTo>
                <a:cubicBezTo>
                  <a:pt x="108461" y="30588"/>
                  <a:pt x="90000" y="9411"/>
                  <a:pt x="62307" y="7058"/>
                </a:cubicBezTo>
                <a:cubicBezTo>
                  <a:pt x="62307" y="2352"/>
                  <a:pt x="62307" y="2352"/>
                  <a:pt x="62307" y="2352"/>
                </a:cubicBezTo>
                <a:cubicBezTo>
                  <a:pt x="62307" y="2352"/>
                  <a:pt x="62307" y="0"/>
                  <a:pt x="60000" y="0"/>
                </a:cubicBezTo>
                <a:cubicBezTo>
                  <a:pt x="57692" y="0"/>
                  <a:pt x="57692" y="2352"/>
                  <a:pt x="57692" y="2352"/>
                </a:cubicBezTo>
                <a:cubicBezTo>
                  <a:pt x="57692" y="7058"/>
                  <a:pt x="57692" y="7058"/>
                  <a:pt x="57692" y="7058"/>
                </a:cubicBezTo>
                <a:cubicBezTo>
                  <a:pt x="30000" y="9411"/>
                  <a:pt x="9230" y="30588"/>
                  <a:pt x="9230" y="58823"/>
                </a:cubicBezTo>
                <a:cubicBezTo>
                  <a:pt x="4615" y="58823"/>
                  <a:pt x="4615" y="58823"/>
                  <a:pt x="4615" y="58823"/>
                </a:cubicBezTo>
                <a:cubicBezTo>
                  <a:pt x="2307" y="58823"/>
                  <a:pt x="0" y="58823"/>
                  <a:pt x="0" y="61176"/>
                </a:cubicBezTo>
                <a:cubicBezTo>
                  <a:pt x="0" y="63529"/>
                  <a:pt x="2307" y="63529"/>
                  <a:pt x="4615" y="63529"/>
                </a:cubicBezTo>
                <a:cubicBezTo>
                  <a:pt x="9230" y="63529"/>
                  <a:pt x="9230" y="63529"/>
                  <a:pt x="9230" y="63529"/>
                </a:cubicBezTo>
                <a:cubicBezTo>
                  <a:pt x="9230" y="89411"/>
                  <a:pt x="30000" y="110588"/>
                  <a:pt x="57692" y="112941"/>
                </a:cubicBezTo>
                <a:cubicBezTo>
                  <a:pt x="57692" y="117647"/>
                  <a:pt x="57692" y="117647"/>
                  <a:pt x="57692" y="117647"/>
                </a:cubicBezTo>
                <a:cubicBezTo>
                  <a:pt x="57692" y="120000"/>
                  <a:pt x="57692" y="120000"/>
                  <a:pt x="60000" y="120000"/>
                </a:cubicBezTo>
                <a:cubicBezTo>
                  <a:pt x="62307" y="120000"/>
                  <a:pt x="62307" y="120000"/>
                  <a:pt x="62307" y="117647"/>
                </a:cubicBezTo>
                <a:cubicBezTo>
                  <a:pt x="62307" y="112941"/>
                  <a:pt x="62307" y="112941"/>
                  <a:pt x="62307" y="112941"/>
                </a:cubicBezTo>
                <a:cubicBezTo>
                  <a:pt x="90000" y="110588"/>
                  <a:pt x="108461" y="89411"/>
                  <a:pt x="110769" y="63529"/>
                </a:cubicBezTo>
                <a:cubicBezTo>
                  <a:pt x="115384" y="63529"/>
                  <a:pt x="115384" y="63529"/>
                  <a:pt x="115384" y="63529"/>
                </a:cubicBezTo>
                <a:cubicBezTo>
                  <a:pt x="117692" y="63529"/>
                  <a:pt x="120000" y="63529"/>
                  <a:pt x="120000" y="61176"/>
                </a:cubicBezTo>
                <a:cubicBezTo>
                  <a:pt x="120000" y="58823"/>
                  <a:pt x="117692" y="58823"/>
                  <a:pt x="115384" y="58823"/>
                </a:cubicBezTo>
                <a:close/>
              </a:path>
            </a:pathLst>
          </a:custGeom>
          <a:solidFill>
            <a:schemeClr val="accent5"/>
          </a:solidFill>
          <a:ln>
            <a:noFill/>
          </a:ln>
        </p:spPr>
        <p:txBody>
          <a:bodyPr spcFirstLastPara="1" wrap="square" lIns="100800" tIns="50400" rIns="100800" bIns="50400" anchor="t" anchorCtr="0">
            <a:noAutofit/>
          </a:bodyPr>
          <a:lstStyle/>
          <a:p>
            <a:pPr marL="0" marR="0" lvl="0" indent="0" algn="l" rtl="0">
              <a:spcBef>
                <a:spcPts val="0"/>
              </a:spcBef>
              <a:spcAft>
                <a:spcPts val="0"/>
              </a:spcAft>
              <a:buNone/>
            </a:pPr>
            <a:endParaRPr sz="2205">
              <a:solidFill>
                <a:srgbClr val="000000"/>
              </a:solidFill>
              <a:latin typeface="Arial"/>
              <a:ea typeface="Arial"/>
              <a:cs typeface="Arial"/>
              <a:sym typeface="Arial"/>
            </a:endParaRPr>
          </a:p>
        </p:txBody>
      </p:sp>
      <p:sp>
        <p:nvSpPr>
          <p:cNvPr id="1631" name="Google Shape;1631;p266"/>
          <p:cNvSpPr/>
          <p:nvPr/>
        </p:nvSpPr>
        <p:spPr>
          <a:xfrm>
            <a:off x="3768238" y="1088089"/>
            <a:ext cx="354900" cy="370500"/>
          </a:xfrm>
          <a:custGeom>
            <a:avLst/>
            <a:gdLst/>
            <a:ahLst/>
            <a:cxnLst/>
            <a:rect l="l" t="t" r="r" b="b"/>
            <a:pathLst>
              <a:path w="120000" h="120000" extrusionOk="0">
                <a:moveTo>
                  <a:pt x="67471" y="106137"/>
                </a:moveTo>
                <a:cubicBezTo>
                  <a:pt x="67471" y="106137"/>
                  <a:pt x="67471" y="105703"/>
                  <a:pt x="67018" y="105703"/>
                </a:cubicBezTo>
                <a:cubicBezTo>
                  <a:pt x="57962" y="97039"/>
                  <a:pt x="57962" y="97039"/>
                  <a:pt x="57962" y="97039"/>
                </a:cubicBezTo>
                <a:cubicBezTo>
                  <a:pt x="56603" y="96173"/>
                  <a:pt x="54792" y="96173"/>
                  <a:pt x="53886" y="97472"/>
                </a:cubicBezTo>
                <a:cubicBezTo>
                  <a:pt x="52528" y="98339"/>
                  <a:pt x="52528" y="100072"/>
                  <a:pt x="53886" y="101371"/>
                </a:cubicBezTo>
                <a:cubicBezTo>
                  <a:pt x="58415" y="105270"/>
                  <a:pt x="58415" y="105270"/>
                  <a:pt x="58415" y="105270"/>
                </a:cubicBezTo>
                <a:cubicBezTo>
                  <a:pt x="43018" y="105703"/>
                  <a:pt x="28075" y="98772"/>
                  <a:pt x="18566" y="87075"/>
                </a:cubicBezTo>
                <a:cubicBezTo>
                  <a:pt x="9962" y="77111"/>
                  <a:pt x="5886" y="64115"/>
                  <a:pt x="8150" y="51119"/>
                </a:cubicBezTo>
                <a:cubicBezTo>
                  <a:pt x="8603" y="49819"/>
                  <a:pt x="6792" y="48519"/>
                  <a:pt x="5433" y="48086"/>
                </a:cubicBezTo>
                <a:cubicBezTo>
                  <a:pt x="3622" y="48086"/>
                  <a:pt x="2264" y="48953"/>
                  <a:pt x="1811" y="50685"/>
                </a:cubicBezTo>
                <a:cubicBezTo>
                  <a:pt x="0" y="64981"/>
                  <a:pt x="4075" y="79277"/>
                  <a:pt x="14037" y="90541"/>
                </a:cubicBezTo>
                <a:cubicBezTo>
                  <a:pt x="24452" y="103537"/>
                  <a:pt x="40754" y="111335"/>
                  <a:pt x="57962" y="111335"/>
                </a:cubicBezTo>
                <a:cubicBezTo>
                  <a:pt x="57962" y="111335"/>
                  <a:pt x="57962" y="111335"/>
                  <a:pt x="57962" y="111335"/>
                </a:cubicBezTo>
                <a:cubicBezTo>
                  <a:pt x="54339" y="115234"/>
                  <a:pt x="54339" y="115234"/>
                  <a:pt x="54339" y="115234"/>
                </a:cubicBezTo>
                <a:cubicBezTo>
                  <a:pt x="52981" y="116534"/>
                  <a:pt x="53433" y="118267"/>
                  <a:pt x="54339" y="119133"/>
                </a:cubicBezTo>
                <a:cubicBezTo>
                  <a:pt x="54792" y="119566"/>
                  <a:pt x="55698" y="120000"/>
                  <a:pt x="56603" y="120000"/>
                </a:cubicBezTo>
                <a:cubicBezTo>
                  <a:pt x="57056" y="120000"/>
                  <a:pt x="57962" y="119566"/>
                  <a:pt x="58415" y="119133"/>
                </a:cubicBezTo>
                <a:cubicBezTo>
                  <a:pt x="67471" y="110036"/>
                  <a:pt x="67471" y="110036"/>
                  <a:pt x="67471" y="110036"/>
                </a:cubicBezTo>
                <a:cubicBezTo>
                  <a:pt x="67924" y="109602"/>
                  <a:pt x="68377" y="108736"/>
                  <a:pt x="67924" y="107436"/>
                </a:cubicBezTo>
                <a:cubicBezTo>
                  <a:pt x="67924" y="107003"/>
                  <a:pt x="67924" y="106570"/>
                  <a:pt x="67471" y="106137"/>
                </a:cubicBezTo>
                <a:close/>
                <a:moveTo>
                  <a:pt x="112754" y="26425"/>
                </a:moveTo>
                <a:cubicBezTo>
                  <a:pt x="100075" y="23826"/>
                  <a:pt x="100075" y="23826"/>
                  <a:pt x="100075" y="23826"/>
                </a:cubicBezTo>
                <a:cubicBezTo>
                  <a:pt x="100075" y="23826"/>
                  <a:pt x="100075" y="23826"/>
                  <a:pt x="99622" y="23826"/>
                </a:cubicBezTo>
                <a:cubicBezTo>
                  <a:pt x="99622" y="23826"/>
                  <a:pt x="99622" y="23826"/>
                  <a:pt x="99169" y="23826"/>
                </a:cubicBezTo>
                <a:cubicBezTo>
                  <a:pt x="98716" y="23826"/>
                  <a:pt x="98716" y="23826"/>
                  <a:pt x="98716" y="23826"/>
                </a:cubicBezTo>
                <a:cubicBezTo>
                  <a:pt x="98264" y="23826"/>
                  <a:pt x="98264" y="23826"/>
                  <a:pt x="98264" y="23826"/>
                </a:cubicBezTo>
                <a:cubicBezTo>
                  <a:pt x="97811" y="23826"/>
                  <a:pt x="97811" y="23826"/>
                  <a:pt x="97811" y="23826"/>
                </a:cubicBezTo>
                <a:cubicBezTo>
                  <a:pt x="97811" y="24259"/>
                  <a:pt x="97811" y="24259"/>
                  <a:pt x="97811" y="24259"/>
                </a:cubicBezTo>
                <a:cubicBezTo>
                  <a:pt x="97358" y="24259"/>
                  <a:pt x="97358" y="24259"/>
                  <a:pt x="97358" y="24259"/>
                </a:cubicBezTo>
                <a:cubicBezTo>
                  <a:pt x="97358" y="24259"/>
                  <a:pt x="97358" y="24259"/>
                  <a:pt x="97358" y="24693"/>
                </a:cubicBezTo>
                <a:cubicBezTo>
                  <a:pt x="97358" y="24693"/>
                  <a:pt x="96905" y="24693"/>
                  <a:pt x="96905" y="25126"/>
                </a:cubicBezTo>
                <a:cubicBezTo>
                  <a:pt x="96905" y="25126"/>
                  <a:pt x="96905" y="25126"/>
                  <a:pt x="96452" y="25559"/>
                </a:cubicBezTo>
                <a:cubicBezTo>
                  <a:pt x="96452" y="25559"/>
                  <a:pt x="96452" y="25559"/>
                  <a:pt x="96452" y="25559"/>
                </a:cubicBezTo>
                <a:cubicBezTo>
                  <a:pt x="93283" y="37689"/>
                  <a:pt x="93283" y="37689"/>
                  <a:pt x="93283" y="37689"/>
                </a:cubicBezTo>
                <a:cubicBezTo>
                  <a:pt x="93283" y="39422"/>
                  <a:pt x="94188" y="40722"/>
                  <a:pt x="95547" y="41155"/>
                </a:cubicBezTo>
                <a:cubicBezTo>
                  <a:pt x="96000" y="41155"/>
                  <a:pt x="96000" y="41155"/>
                  <a:pt x="96452" y="41155"/>
                </a:cubicBezTo>
                <a:cubicBezTo>
                  <a:pt x="97811" y="41155"/>
                  <a:pt x="98716" y="40288"/>
                  <a:pt x="99169" y="38989"/>
                </a:cubicBezTo>
                <a:cubicBezTo>
                  <a:pt x="100528" y="32924"/>
                  <a:pt x="100528" y="32924"/>
                  <a:pt x="100528" y="32924"/>
                </a:cubicBezTo>
                <a:cubicBezTo>
                  <a:pt x="113660" y="53285"/>
                  <a:pt x="109132" y="80144"/>
                  <a:pt x="88754" y="95306"/>
                </a:cubicBezTo>
                <a:cubicBezTo>
                  <a:pt x="85132" y="97906"/>
                  <a:pt x="81056" y="100072"/>
                  <a:pt x="76528" y="101805"/>
                </a:cubicBezTo>
                <a:cubicBezTo>
                  <a:pt x="75169" y="102238"/>
                  <a:pt x="74716" y="103971"/>
                  <a:pt x="75169" y="105270"/>
                </a:cubicBezTo>
                <a:cubicBezTo>
                  <a:pt x="75622" y="106570"/>
                  <a:pt x="76528" y="107003"/>
                  <a:pt x="77886" y="107003"/>
                </a:cubicBezTo>
                <a:cubicBezTo>
                  <a:pt x="78339" y="107003"/>
                  <a:pt x="78339" y="107003"/>
                  <a:pt x="78792" y="107003"/>
                </a:cubicBezTo>
                <a:cubicBezTo>
                  <a:pt x="83773" y="105270"/>
                  <a:pt x="88301" y="102671"/>
                  <a:pt x="91924" y="99638"/>
                </a:cubicBezTo>
                <a:cubicBezTo>
                  <a:pt x="114566" y="82743"/>
                  <a:pt x="120000" y="53285"/>
                  <a:pt x="106415" y="30758"/>
                </a:cubicBezTo>
                <a:cubicBezTo>
                  <a:pt x="111849" y="32057"/>
                  <a:pt x="111849" y="32057"/>
                  <a:pt x="111849" y="32057"/>
                </a:cubicBezTo>
                <a:cubicBezTo>
                  <a:pt x="113207" y="32490"/>
                  <a:pt x="114566" y="31191"/>
                  <a:pt x="115018" y="29891"/>
                </a:cubicBezTo>
                <a:cubicBezTo>
                  <a:pt x="115471" y="28592"/>
                  <a:pt x="114566" y="26859"/>
                  <a:pt x="112754" y="26425"/>
                </a:cubicBezTo>
                <a:close/>
                <a:moveTo>
                  <a:pt x="82415" y="87509"/>
                </a:moveTo>
                <a:cubicBezTo>
                  <a:pt x="87396" y="83610"/>
                  <a:pt x="91924" y="78411"/>
                  <a:pt x="94188" y="72346"/>
                </a:cubicBezTo>
                <a:cubicBezTo>
                  <a:pt x="92830" y="64115"/>
                  <a:pt x="92830" y="64115"/>
                  <a:pt x="92830" y="64115"/>
                </a:cubicBezTo>
                <a:cubicBezTo>
                  <a:pt x="92830" y="64115"/>
                  <a:pt x="92830" y="63682"/>
                  <a:pt x="92830" y="63249"/>
                </a:cubicBezTo>
                <a:cubicBezTo>
                  <a:pt x="91018" y="58050"/>
                  <a:pt x="85584" y="54584"/>
                  <a:pt x="79245" y="54584"/>
                </a:cubicBezTo>
                <a:cubicBezTo>
                  <a:pt x="68377" y="54584"/>
                  <a:pt x="68377" y="54584"/>
                  <a:pt x="68377" y="54584"/>
                </a:cubicBezTo>
                <a:cubicBezTo>
                  <a:pt x="57962" y="67581"/>
                  <a:pt x="57962" y="67581"/>
                  <a:pt x="57962" y="67581"/>
                </a:cubicBezTo>
                <a:cubicBezTo>
                  <a:pt x="47094" y="54584"/>
                  <a:pt x="47094" y="54584"/>
                  <a:pt x="47094" y="54584"/>
                </a:cubicBezTo>
                <a:cubicBezTo>
                  <a:pt x="36226" y="54584"/>
                  <a:pt x="36226" y="54584"/>
                  <a:pt x="36226" y="54584"/>
                </a:cubicBezTo>
                <a:cubicBezTo>
                  <a:pt x="29886" y="54584"/>
                  <a:pt x="24452" y="58050"/>
                  <a:pt x="22641" y="63249"/>
                </a:cubicBezTo>
                <a:cubicBezTo>
                  <a:pt x="22641" y="63682"/>
                  <a:pt x="22641" y="64115"/>
                  <a:pt x="22641" y="64115"/>
                </a:cubicBezTo>
                <a:cubicBezTo>
                  <a:pt x="20830" y="72346"/>
                  <a:pt x="20830" y="72346"/>
                  <a:pt x="20830" y="72346"/>
                </a:cubicBezTo>
                <a:cubicBezTo>
                  <a:pt x="23547" y="78411"/>
                  <a:pt x="27622" y="83610"/>
                  <a:pt x="33056" y="87509"/>
                </a:cubicBezTo>
                <a:cubicBezTo>
                  <a:pt x="34867" y="76678"/>
                  <a:pt x="34867" y="76678"/>
                  <a:pt x="34867" y="76678"/>
                </a:cubicBezTo>
                <a:cubicBezTo>
                  <a:pt x="38943" y="76678"/>
                  <a:pt x="38943" y="76678"/>
                  <a:pt x="38943" y="76678"/>
                </a:cubicBezTo>
                <a:cubicBezTo>
                  <a:pt x="38490" y="90974"/>
                  <a:pt x="38490" y="90974"/>
                  <a:pt x="38490" y="90974"/>
                </a:cubicBezTo>
                <a:cubicBezTo>
                  <a:pt x="41660" y="92707"/>
                  <a:pt x="44830" y="94007"/>
                  <a:pt x="48452" y="94873"/>
                </a:cubicBezTo>
                <a:cubicBezTo>
                  <a:pt x="48905" y="94440"/>
                  <a:pt x="49358" y="94007"/>
                  <a:pt x="49811" y="93574"/>
                </a:cubicBezTo>
                <a:cubicBezTo>
                  <a:pt x="52981" y="90108"/>
                  <a:pt x="58415" y="90108"/>
                  <a:pt x="62037" y="93140"/>
                </a:cubicBezTo>
                <a:cubicBezTo>
                  <a:pt x="63849" y="95306"/>
                  <a:pt x="63849" y="95306"/>
                  <a:pt x="63849" y="95306"/>
                </a:cubicBezTo>
                <a:cubicBezTo>
                  <a:pt x="68830" y="94440"/>
                  <a:pt x="72905" y="93140"/>
                  <a:pt x="76981" y="90974"/>
                </a:cubicBezTo>
                <a:cubicBezTo>
                  <a:pt x="76075" y="76678"/>
                  <a:pt x="76075" y="76678"/>
                  <a:pt x="76075" y="76678"/>
                </a:cubicBezTo>
                <a:cubicBezTo>
                  <a:pt x="80603" y="76678"/>
                  <a:pt x="80603" y="76678"/>
                  <a:pt x="80603" y="76678"/>
                </a:cubicBezTo>
                <a:lnTo>
                  <a:pt x="82415" y="87509"/>
                </a:lnTo>
                <a:close/>
                <a:moveTo>
                  <a:pt x="73811" y="34657"/>
                </a:moveTo>
                <a:cubicBezTo>
                  <a:pt x="73811" y="26425"/>
                  <a:pt x="66566" y="19494"/>
                  <a:pt x="57509" y="19494"/>
                </a:cubicBezTo>
                <a:cubicBezTo>
                  <a:pt x="48905" y="19494"/>
                  <a:pt x="41660" y="26425"/>
                  <a:pt x="41660" y="34657"/>
                </a:cubicBezTo>
                <a:cubicBezTo>
                  <a:pt x="41660" y="43321"/>
                  <a:pt x="48905" y="49819"/>
                  <a:pt x="57509" y="49819"/>
                </a:cubicBezTo>
                <a:cubicBezTo>
                  <a:pt x="66566" y="49819"/>
                  <a:pt x="73811" y="43321"/>
                  <a:pt x="73811" y="34657"/>
                </a:cubicBezTo>
                <a:close/>
                <a:moveTo>
                  <a:pt x="1811" y="27725"/>
                </a:moveTo>
                <a:cubicBezTo>
                  <a:pt x="1358" y="26425"/>
                  <a:pt x="2264" y="24693"/>
                  <a:pt x="3622" y="24259"/>
                </a:cubicBezTo>
                <a:cubicBezTo>
                  <a:pt x="4981" y="23826"/>
                  <a:pt x="6792" y="24693"/>
                  <a:pt x="7698" y="25992"/>
                </a:cubicBezTo>
                <a:cubicBezTo>
                  <a:pt x="9056" y="31191"/>
                  <a:pt x="9056" y="31191"/>
                  <a:pt x="9056" y="31191"/>
                </a:cubicBezTo>
                <a:cubicBezTo>
                  <a:pt x="12679" y="25126"/>
                  <a:pt x="17660" y="19927"/>
                  <a:pt x="23094" y="15595"/>
                </a:cubicBezTo>
                <a:cubicBezTo>
                  <a:pt x="43471" y="0"/>
                  <a:pt x="71547" y="0"/>
                  <a:pt x="91924" y="15162"/>
                </a:cubicBezTo>
                <a:cubicBezTo>
                  <a:pt x="92830" y="16462"/>
                  <a:pt x="93283" y="18194"/>
                  <a:pt x="92377" y="19061"/>
                </a:cubicBezTo>
                <a:cubicBezTo>
                  <a:pt x="91471" y="20361"/>
                  <a:pt x="89660" y="20794"/>
                  <a:pt x="88301" y="19927"/>
                </a:cubicBezTo>
                <a:cubicBezTo>
                  <a:pt x="70188" y="6498"/>
                  <a:pt x="44830" y="6498"/>
                  <a:pt x="26716" y="19927"/>
                </a:cubicBezTo>
                <a:cubicBezTo>
                  <a:pt x="21735" y="23826"/>
                  <a:pt x="17207" y="29025"/>
                  <a:pt x="14037" y="34223"/>
                </a:cubicBezTo>
                <a:cubicBezTo>
                  <a:pt x="19924" y="32490"/>
                  <a:pt x="19924" y="32490"/>
                  <a:pt x="19924" y="32490"/>
                </a:cubicBezTo>
                <a:cubicBezTo>
                  <a:pt x="21735" y="32057"/>
                  <a:pt x="23094" y="32924"/>
                  <a:pt x="23547" y="34657"/>
                </a:cubicBezTo>
                <a:cubicBezTo>
                  <a:pt x="24000" y="35956"/>
                  <a:pt x="23094" y="37689"/>
                  <a:pt x="21735" y="38122"/>
                </a:cubicBezTo>
                <a:cubicBezTo>
                  <a:pt x="9509" y="41588"/>
                  <a:pt x="9509" y="41588"/>
                  <a:pt x="9509" y="41588"/>
                </a:cubicBezTo>
                <a:cubicBezTo>
                  <a:pt x="9509" y="41588"/>
                  <a:pt x="9056" y="41588"/>
                  <a:pt x="8603" y="41588"/>
                </a:cubicBezTo>
                <a:cubicBezTo>
                  <a:pt x="8603" y="41588"/>
                  <a:pt x="8603" y="41588"/>
                  <a:pt x="8150" y="41588"/>
                </a:cubicBezTo>
                <a:cubicBezTo>
                  <a:pt x="8150" y="41588"/>
                  <a:pt x="8150" y="41588"/>
                  <a:pt x="7698" y="41588"/>
                </a:cubicBezTo>
                <a:cubicBezTo>
                  <a:pt x="7698" y="41588"/>
                  <a:pt x="7698" y="41588"/>
                  <a:pt x="7698" y="41588"/>
                </a:cubicBezTo>
                <a:cubicBezTo>
                  <a:pt x="7698" y="41155"/>
                  <a:pt x="6792" y="41155"/>
                  <a:pt x="6792" y="41155"/>
                </a:cubicBezTo>
                <a:cubicBezTo>
                  <a:pt x="6792" y="41155"/>
                  <a:pt x="6792" y="41155"/>
                  <a:pt x="6792" y="41155"/>
                </a:cubicBezTo>
                <a:cubicBezTo>
                  <a:pt x="6792" y="41155"/>
                  <a:pt x="6792" y="41155"/>
                  <a:pt x="6339" y="41155"/>
                </a:cubicBezTo>
                <a:cubicBezTo>
                  <a:pt x="6339" y="40722"/>
                  <a:pt x="6339" y="40722"/>
                  <a:pt x="5886" y="40722"/>
                </a:cubicBezTo>
                <a:cubicBezTo>
                  <a:pt x="5886" y="40288"/>
                  <a:pt x="5886" y="40288"/>
                  <a:pt x="5886" y="40288"/>
                </a:cubicBezTo>
                <a:cubicBezTo>
                  <a:pt x="5433" y="39855"/>
                  <a:pt x="5433" y="39855"/>
                  <a:pt x="5433" y="39855"/>
                </a:cubicBezTo>
                <a:cubicBezTo>
                  <a:pt x="5433" y="39855"/>
                  <a:pt x="5433" y="39855"/>
                  <a:pt x="5433" y="39422"/>
                </a:cubicBezTo>
                <a:lnTo>
                  <a:pt x="1811" y="27725"/>
                </a:lnTo>
                <a:close/>
              </a:path>
            </a:pathLst>
          </a:custGeom>
          <a:solidFill>
            <a:schemeClr val="accent5"/>
          </a:solidFill>
          <a:ln>
            <a:noFill/>
          </a:ln>
        </p:spPr>
        <p:txBody>
          <a:bodyPr spcFirstLastPara="1" wrap="square" lIns="100800" tIns="50400" rIns="100800" bIns="50400" anchor="t" anchorCtr="0">
            <a:noAutofit/>
          </a:bodyPr>
          <a:lstStyle/>
          <a:p>
            <a:pPr marL="0" marR="0" lvl="0" indent="0" algn="l" rtl="0">
              <a:spcBef>
                <a:spcPts val="0"/>
              </a:spcBef>
              <a:spcAft>
                <a:spcPts val="0"/>
              </a:spcAft>
              <a:buNone/>
            </a:pPr>
            <a:endParaRPr sz="2205">
              <a:solidFill>
                <a:srgbClr val="000000"/>
              </a:solidFill>
              <a:latin typeface="Arial"/>
              <a:ea typeface="Arial"/>
              <a:cs typeface="Arial"/>
              <a:sym typeface="Arial"/>
            </a:endParaRPr>
          </a:p>
        </p:txBody>
      </p:sp>
      <p:sp>
        <p:nvSpPr>
          <p:cNvPr id="1632" name="Google Shape;1632;p266"/>
          <p:cNvSpPr/>
          <p:nvPr/>
        </p:nvSpPr>
        <p:spPr>
          <a:xfrm>
            <a:off x="2144468" y="2841458"/>
            <a:ext cx="354900" cy="339300"/>
          </a:xfrm>
          <a:custGeom>
            <a:avLst/>
            <a:gdLst/>
            <a:ahLst/>
            <a:cxnLst/>
            <a:rect l="l" t="t" r="r" b="b"/>
            <a:pathLst>
              <a:path w="120000" h="120000" extrusionOk="0">
                <a:moveTo>
                  <a:pt x="80869" y="32727"/>
                </a:moveTo>
                <a:cubicBezTo>
                  <a:pt x="80869" y="32727"/>
                  <a:pt x="80869" y="32727"/>
                  <a:pt x="78260" y="32727"/>
                </a:cubicBezTo>
                <a:cubicBezTo>
                  <a:pt x="80869" y="35454"/>
                  <a:pt x="80869" y="40909"/>
                  <a:pt x="83478" y="43636"/>
                </a:cubicBezTo>
                <a:cubicBezTo>
                  <a:pt x="86086" y="46363"/>
                  <a:pt x="88695" y="51818"/>
                  <a:pt x="91304" y="54545"/>
                </a:cubicBezTo>
                <a:cubicBezTo>
                  <a:pt x="91304" y="54545"/>
                  <a:pt x="91304" y="54545"/>
                  <a:pt x="91304" y="54545"/>
                </a:cubicBezTo>
                <a:cubicBezTo>
                  <a:pt x="96521" y="49090"/>
                  <a:pt x="99130" y="43636"/>
                  <a:pt x="93913" y="38181"/>
                </a:cubicBezTo>
                <a:cubicBezTo>
                  <a:pt x="91304" y="32727"/>
                  <a:pt x="86086" y="30000"/>
                  <a:pt x="80869" y="32727"/>
                </a:cubicBezTo>
                <a:close/>
                <a:moveTo>
                  <a:pt x="109565" y="62727"/>
                </a:moveTo>
                <a:cubicBezTo>
                  <a:pt x="109565" y="54545"/>
                  <a:pt x="104347" y="43636"/>
                  <a:pt x="99130" y="32727"/>
                </a:cubicBezTo>
                <a:cubicBezTo>
                  <a:pt x="88695" y="13636"/>
                  <a:pt x="78260" y="5454"/>
                  <a:pt x="70434" y="5454"/>
                </a:cubicBezTo>
                <a:cubicBezTo>
                  <a:pt x="70434" y="5454"/>
                  <a:pt x="70434" y="5454"/>
                  <a:pt x="70434" y="5454"/>
                </a:cubicBezTo>
                <a:cubicBezTo>
                  <a:pt x="67826" y="8181"/>
                  <a:pt x="67826" y="10909"/>
                  <a:pt x="67826" y="19090"/>
                </a:cubicBezTo>
                <a:cubicBezTo>
                  <a:pt x="70434" y="27272"/>
                  <a:pt x="73043" y="38181"/>
                  <a:pt x="78260" y="46363"/>
                </a:cubicBezTo>
                <a:cubicBezTo>
                  <a:pt x="88695" y="68181"/>
                  <a:pt x="101739" y="76363"/>
                  <a:pt x="106956" y="76363"/>
                </a:cubicBezTo>
                <a:cubicBezTo>
                  <a:pt x="106956" y="76363"/>
                  <a:pt x="106956" y="76363"/>
                  <a:pt x="106956" y="76363"/>
                </a:cubicBezTo>
                <a:cubicBezTo>
                  <a:pt x="109565" y="73636"/>
                  <a:pt x="109565" y="70909"/>
                  <a:pt x="109565" y="62727"/>
                </a:cubicBezTo>
                <a:close/>
                <a:moveTo>
                  <a:pt x="112173" y="81818"/>
                </a:moveTo>
                <a:cubicBezTo>
                  <a:pt x="109565" y="81818"/>
                  <a:pt x="109565" y="81818"/>
                  <a:pt x="106956" y="81818"/>
                </a:cubicBezTo>
                <a:cubicBezTo>
                  <a:pt x="104347" y="81818"/>
                  <a:pt x="104347" y="81818"/>
                  <a:pt x="101739" y="81818"/>
                </a:cubicBezTo>
                <a:cubicBezTo>
                  <a:pt x="99130" y="81818"/>
                  <a:pt x="93913" y="79090"/>
                  <a:pt x="86086" y="79090"/>
                </a:cubicBezTo>
                <a:cubicBezTo>
                  <a:pt x="80869" y="79090"/>
                  <a:pt x="73043" y="81818"/>
                  <a:pt x="67826" y="81818"/>
                </a:cubicBezTo>
                <a:cubicBezTo>
                  <a:pt x="44347" y="84545"/>
                  <a:pt x="31304" y="92727"/>
                  <a:pt x="31304" y="92727"/>
                </a:cubicBezTo>
                <a:cubicBezTo>
                  <a:pt x="28695" y="92727"/>
                  <a:pt x="28695" y="95454"/>
                  <a:pt x="28695" y="95454"/>
                </a:cubicBezTo>
                <a:cubicBezTo>
                  <a:pt x="26086" y="95454"/>
                  <a:pt x="26086" y="92727"/>
                  <a:pt x="23478" y="92727"/>
                </a:cubicBezTo>
                <a:cubicBezTo>
                  <a:pt x="20869" y="81818"/>
                  <a:pt x="20869" y="81818"/>
                  <a:pt x="20869" y="81818"/>
                </a:cubicBezTo>
                <a:cubicBezTo>
                  <a:pt x="15652" y="73636"/>
                  <a:pt x="15652" y="73636"/>
                  <a:pt x="15652" y="73636"/>
                </a:cubicBezTo>
                <a:cubicBezTo>
                  <a:pt x="13043" y="70909"/>
                  <a:pt x="13043" y="68181"/>
                  <a:pt x="15652" y="68181"/>
                </a:cubicBezTo>
                <a:cubicBezTo>
                  <a:pt x="15652" y="68181"/>
                  <a:pt x="31304" y="57272"/>
                  <a:pt x="44347" y="40909"/>
                </a:cubicBezTo>
                <a:cubicBezTo>
                  <a:pt x="57391" y="24545"/>
                  <a:pt x="62608" y="10909"/>
                  <a:pt x="62608" y="8181"/>
                </a:cubicBezTo>
                <a:cubicBezTo>
                  <a:pt x="62608" y="5454"/>
                  <a:pt x="65217" y="2727"/>
                  <a:pt x="67826" y="0"/>
                </a:cubicBezTo>
                <a:cubicBezTo>
                  <a:pt x="67826" y="0"/>
                  <a:pt x="70434" y="0"/>
                  <a:pt x="70434" y="0"/>
                </a:cubicBezTo>
                <a:cubicBezTo>
                  <a:pt x="80869" y="0"/>
                  <a:pt x="96521" y="10909"/>
                  <a:pt x="104347" y="30000"/>
                </a:cubicBezTo>
                <a:cubicBezTo>
                  <a:pt x="117391" y="51818"/>
                  <a:pt x="120000" y="76363"/>
                  <a:pt x="112173" y="81818"/>
                </a:cubicBezTo>
                <a:close/>
                <a:moveTo>
                  <a:pt x="10434" y="79090"/>
                </a:moveTo>
                <a:cubicBezTo>
                  <a:pt x="7826" y="76363"/>
                  <a:pt x="5217" y="73636"/>
                  <a:pt x="2608" y="76363"/>
                </a:cubicBezTo>
                <a:cubicBezTo>
                  <a:pt x="0" y="76363"/>
                  <a:pt x="0" y="79090"/>
                  <a:pt x="2608" y="81818"/>
                </a:cubicBezTo>
                <a:cubicBezTo>
                  <a:pt x="10434" y="98181"/>
                  <a:pt x="10434" y="98181"/>
                  <a:pt x="10434" y="98181"/>
                </a:cubicBezTo>
                <a:cubicBezTo>
                  <a:pt x="10434" y="100909"/>
                  <a:pt x="13043" y="100909"/>
                  <a:pt x="15652" y="100909"/>
                </a:cubicBezTo>
                <a:cubicBezTo>
                  <a:pt x="15652" y="100909"/>
                  <a:pt x="15652" y="100909"/>
                  <a:pt x="18260" y="100909"/>
                </a:cubicBezTo>
                <a:cubicBezTo>
                  <a:pt x="18260" y="100909"/>
                  <a:pt x="20869" y="95454"/>
                  <a:pt x="18260" y="95454"/>
                </a:cubicBezTo>
                <a:lnTo>
                  <a:pt x="10434" y="79090"/>
                </a:lnTo>
                <a:close/>
                <a:moveTo>
                  <a:pt x="67826" y="106363"/>
                </a:moveTo>
                <a:cubicBezTo>
                  <a:pt x="70434" y="106363"/>
                  <a:pt x="70434" y="109090"/>
                  <a:pt x="70434" y="109090"/>
                </a:cubicBezTo>
                <a:cubicBezTo>
                  <a:pt x="70434" y="111818"/>
                  <a:pt x="67826" y="111818"/>
                  <a:pt x="67826" y="111818"/>
                </a:cubicBezTo>
                <a:cubicBezTo>
                  <a:pt x="57391" y="120000"/>
                  <a:pt x="57391" y="120000"/>
                  <a:pt x="57391" y="120000"/>
                </a:cubicBezTo>
                <a:cubicBezTo>
                  <a:pt x="57391" y="120000"/>
                  <a:pt x="54782" y="120000"/>
                  <a:pt x="54782" y="120000"/>
                </a:cubicBezTo>
                <a:cubicBezTo>
                  <a:pt x="52173" y="120000"/>
                  <a:pt x="52173" y="120000"/>
                  <a:pt x="52173" y="117272"/>
                </a:cubicBezTo>
                <a:cubicBezTo>
                  <a:pt x="39130" y="98181"/>
                  <a:pt x="39130" y="98181"/>
                  <a:pt x="39130" y="98181"/>
                </a:cubicBezTo>
                <a:cubicBezTo>
                  <a:pt x="44347" y="95454"/>
                  <a:pt x="49565" y="92727"/>
                  <a:pt x="57391" y="92727"/>
                </a:cubicBezTo>
                <a:lnTo>
                  <a:pt x="67826" y="106363"/>
                </a:lnTo>
                <a:close/>
              </a:path>
            </a:pathLst>
          </a:custGeom>
          <a:solidFill>
            <a:schemeClr val="accent5"/>
          </a:solidFill>
          <a:ln>
            <a:noFill/>
          </a:ln>
        </p:spPr>
        <p:txBody>
          <a:bodyPr spcFirstLastPara="1" wrap="square" lIns="100800" tIns="50400" rIns="100800" bIns="50400" anchor="t" anchorCtr="0">
            <a:noAutofit/>
          </a:bodyPr>
          <a:lstStyle/>
          <a:p>
            <a:pPr marL="0" marR="0" lvl="0" indent="0" algn="l" rtl="0">
              <a:spcBef>
                <a:spcPts val="0"/>
              </a:spcBef>
              <a:spcAft>
                <a:spcPts val="0"/>
              </a:spcAft>
              <a:buNone/>
            </a:pPr>
            <a:endParaRPr sz="2205">
              <a:solidFill>
                <a:srgbClr val="000000"/>
              </a:solidFill>
              <a:latin typeface="Arial"/>
              <a:ea typeface="Arial"/>
              <a:cs typeface="Arial"/>
              <a:sym typeface="Arial"/>
            </a:endParaRPr>
          </a:p>
        </p:txBody>
      </p:sp>
      <p:sp>
        <p:nvSpPr>
          <p:cNvPr id="1633" name="Google Shape;1633;p266"/>
          <p:cNvSpPr/>
          <p:nvPr/>
        </p:nvSpPr>
        <p:spPr>
          <a:xfrm>
            <a:off x="6614323" y="2903106"/>
            <a:ext cx="297900" cy="277500"/>
          </a:xfrm>
          <a:custGeom>
            <a:avLst/>
            <a:gdLst/>
            <a:ahLst/>
            <a:cxnLst/>
            <a:rect l="l" t="t" r="r" b="b"/>
            <a:pathLst>
              <a:path w="120000" h="120000" extrusionOk="0">
                <a:moveTo>
                  <a:pt x="117142" y="15384"/>
                </a:moveTo>
                <a:cubicBezTo>
                  <a:pt x="120000" y="15384"/>
                  <a:pt x="120000" y="18461"/>
                  <a:pt x="120000" y="18461"/>
                </a:cubicBezTo>
                <a:cubicBezTo>
                  <a:pt x="114285" y="58461"/>
                  <a:pt x="114285" y="58461"/>
                  <a:pt x="114285" y="58461"/>
                </a:cubicBezTo>
                <a:cubicBezTo>
                  <a:pt x="114285" y="61538"/>
                  <a:pt x="111428" y="64615"/>
                  <a:pt x="108571" y="64615"/>
                </a:cubicBezTo>
                <a:cubicBezTo>
                  <a:pt x="40000" y="73846"/>
                  <a:pt x="40000" y="73846"/>
                  <a:pt x="40000" y="73846"/>
                </a:cubicBezTo>
                <a:cubicBezTo>
                  <a:pt x="40000" y="83076"/>
                  <a:pt x="40000" y="83076"/>
                  <a:pt x="40000" y="83076"/>
                </a:cubicBezTo>
                <a:cubicBezTo>
                  <a:pt x="108571" y="83076"/>
                  <a:pt x="108571" y="83076"/>
                  <a:pt x="108571" y="83076"/>
                </a:cubicBezTo>
                <a:cubicBezTo>
                  <a:pt x="111428" y="83076"/>
                  <a:pt x="111428" y="83076"/>
                  <a:pt x="111428" y="86153"/>
                </a:cubicBezTo>
                <a:cubicBezTo>
                  <a:pt x="111428" y="89230"/>
                  <a:pt x="111428" y="92307"/>
                  <a:pt x="108571" y="92307"/>
                </a:cubicBezTo>
                <a:cubicBezTo>
                  <a:pt x="37142" y="92307"/>
                  <a:pt x="37142" y="92307"/>
                  <a:pt x="37142" y="92307"/>
                </a:cubicBezTo>
                <a:cubicBezTo>
                  <a:pt x="34285" y="92307"/>
                  <a:pt x="31428" y="92307"/>
                  <a:pt x="31428" y="89230"/>
                </a:cubicBezTo>
                <a:cubicBezTo>
                  <a:pt x="17142" y="21538"/>
                  <a:pt x="17142" y="21538"/>
                  <a:pt x="17142" y="21538"/>
                </a:cubicBezTo>
                <a:cubicBezTo>
                  <a:pt x="17142" y="21538"/>
                  <a:pt x="17142" y="21538"/>
                  <a:pt x="17142" y="21538"/>
                </a:cubicBezTo>
                <a:cubicBezTo>
                  <a:pt x="17142" y="18461"/>
                  <a:pt x="17142" y="18461"/>
                  <a:pt x="17142" y="18461"/>
                </a:cubicBezTo>
                <a:cubicBezTo>
                  <a:pt x="17142" y="9230"/>
                  <a:pt x="17142" y="9230"/>
                  <a:pt x="17142" y="9230"/>
                </a:cubicBezTo>
                <a:cubicBezTo>
                  <a:pt x="5714" y="9230"/>
                  <a:pt x="5714" y="9230"/>
                  <a:pt x="5714" y="9230"/>
                </a:cubicBezTo>
                <a:cubicBezTo>
                  <a:pt x="2857" y="9230"/>
                  <a:pt x="0" y="9230"/>
                  <a:pt x="0" y="6153"/>
                </a:cubicBezTo>
                <a:cubicBezTo>
                  <a:pt x="0" y="3076"/>
                  <a:pt x="2857" y="0"/>
                  <a:pt x="5714" y="0"/>
                </a:cubicBezTo>
                <a:cubicBezTo>
                  <a:pt x="20000" y="0"/>
                  <a:pt x="20000" y="0"/>
                  <a:pt x="20000" y="0"/>
                </a:cubicBezTo>
                <a:cubicBezTo>
                  <a:pt x="22857" y="0"/>
                  <a:pt x="25714" y="3076"/>
                  <a:pt x="25714" y="3076"/>
                </a:cubicBezTo>
                <a:cubicBezTo>
                  <a:pt x="28571" y="12307"/>
                  <a:pt x="28571" y="12307"/>
                  <a:pt x="28571" y="12307"/>
                </a:cubicBezTo>
                <a:cubicBezTo>
                  <a:pt x="114285" y="12307"/>
                  <a:pt x="114285" y="12307"/>
                  <a:pt x="114285" y="12307"/>
                </a:cubicBezTo>
                <a:cubicBezTo>
                  <a:pt x="114285" y="12307"/>
                  <a:pt x="117142" y="15384"/>
                  <a:pt x="117142" y="15384"/>
                </a:cubicBezTo>
                <a:close/>
                <a:moveTo>
                  <a:pt x="102857" y="110769"/>
                </a:moveTo>
                <a:cubicBezTo>
                  <a:pt x="102857" y="116923"/>
                  <a:pt x="97142" y="120000"/>
                  <a:pt x="91428" y="120000"/>
                </a:cubicBezTo>
                <a:cubicBezTo>
                  <a:pt x="88571" y="120000"/>
                  <a:pt x="82857" y="116923"/>
                  <a:pt x="82857" y="110769"/>
                </a:cubicBezTo>
                <a:cubicBezTo>
                  <a:pt x="82857" y="104615"/>
                  <a:pt x="88571" y="98461"/>
                  <a:pt x="91428" y="98461"/>
                </a:cubicBezTo>
                <a:cubicBezTo>
                  <a:pt x="97142" y="98461"/>
                  <a:pt x="102857" y="104615"/>
                  <a:pt x="102857" y="110769"/>
                </a:cubicBezTo>
                <a:close/>
                <a:moveTo>
                  <a:pt x="62857" y="110769"/>
                </a:moveTo>
                <a:cubicBezTo>
                  <a:pt x="62857" y="116923"/>
                  <a:pt x="57142" y="120000"/>
                  <a:pt x="51428" y="120000"/>
                </a:cubicBezTo>
                <a:cubicBezTo>
                  <a:pt x="45714" y="120000"/>
                  <a:pt x="40000" y="116923"/>
                  <a:pt x="40000" y="110769"/>
                </a:cubicBezTo>
                <a:cubicBezTo>
                  <a:pt x="40000" y="104615"/>
                  <a:pt x="45714" y="98461"/>
                  <a:pt x="51428" y="98461"/>
                </a:cubicBezTo>
                <a:cubicBezTo>
                  <a:pt x="57142" y="98461"/>
                  <a:pt x="62857" y="104615"/>
                  <a:pt x="62857" y="110769"/>
                </a:cubicBezTo>
                <a:close/>
              </a:path>
            </a:pathLst>
          </a:custGeom>
          <a:solidFill>
            <a:schemeClr val="accent5"/>
          </a:solidFill>
          <a:ln>
            <a:noFill/>
          </a:ln>
        </p:spPr>
        <p:txBody>
          <a:bodyPr spcFirstLastPara="1" wrap="square" lIns="100800" tIns="50400" rIns="100800" bIns="50400" anchor="t" anchorCtr="0">
            <a:noAutofit/>
          </a:bodyPr>
          <a:lstStyle/>
          <a:p>
            <a:pPr marL="0" marR="0" lvl="0" indent="0" algn="l" rtl="0">
              <a:spcBef>
                <a:spcPts val="0"/>
              </a:spcBef>
              <a:spcAft>
                <a:spcPts val="0"/>
              </a:spcAft>
              <a:buNone/>
            </a:pPr>
            <a:endParaRPr sz="2205">
              <a:solidFill>
                <a:srgbClr val="000000"/>
              </a:solidFill>
              <a:latin typeface="Arial"/>
              <a:ea typeface="Arial"/>
              <a:cs typeface="Arial"/>
              <a:sym typeface="Arial"/>
            </a:endParaRPr>
          </a:p>
        </p:txBody>
      </p:sp>
      <p:sp>
        <p:nvSpPr>
          <p:cNvPr id="1634" name="Google Shape;1634;p266"/>
          <p:cNvSpPr/>
          <p:nvPr/>
        </p:nvSpPr>
        <p:spPr>
          <a:xfrm>
            <a:off x="6548135" y="3981405"/>
            <a:ext cx="354900" cy="277200"/>
          </a:xfrm>
          <a:custGeom>
            <a:avLst/>
            <a:gdLst/>
            <a:ahLst/>
            <a:cxnLst/>
            <a:rect l="l" t="t" r="r" b="b"/>
            <a:pathLst>
              <a:path w="120000" h="120000" extrusionOk="0">
                <a:moveTo>
                  <a:pt x="113246" y="112666"/>
                </a:moveTo>
                <a:cubicBezTo>
                  <a:pt x="113246" y="112000"/>
                  <a:pt x="112727" y="110666"/>
                  <a:pt x="112207" y="110666"/>
                </a:cubicBezTo>
                <a:cubicBezTo>
                  <a:pt x="111168" y="109333"/>
                  <a:pt x="109610" y="109333"/>
                  <a:pt x="108571" y="110666"/>
                </a:cubicBezTo>
                <a:cubicBezTo>
                  <a:pt x="108051" y="110666"/>
                  <a:pt x="108051" y="112000"/>
                  <a:pt x="108051" y="112666"/>
                </a:cubicBezTo>
                <a:cubicBezTo>
                  <a:pt x="108051" y="113333"/>
                  <a:pt x="108051" y="114666"/>
                  <a:pt x="108571" y="115333"/>
                </a:cubicBezTo>
                <a:cubicBezTo>
                  <a:pt x="109090" y="116000"/>
                  <a:pt x="109610" y="116000"/>
                  <a:pt x="110649" y="116000"/>
                </a:cubicBezTo>
                <a:cubicBezTo>
                  <a:pt x="111168" y="116000"/>
                  <a:pt x="111688" y="116000"/>
                  <a:pt x="112207" y="115333"/>
                </a:cubicBezTo>
                <a:cubicBezTo>
                  <a:pt x="112727" y="114666"/>
                  <a:pt x="113246" y="113333"/>
                  <a:pt x="113246" y="112666"/>
                </a:cubicBezTo>
                <a:close/>
                <a:moveTo>
                  <a:pt x="74805" y="108666"/>
                </a:moveTo>
                <a:cubicBezTo>
                  <a:pt x="70649" y="101333"/>
                  <a:pt x="70649" y="101333"/>
                  <a:pt x="70649" y="101333"/>
                </a:cubicBezTo>
                <a:cubicBezTo>
                  <a:pt x="48831" y="101333"/>
                  <a:pt x="48831" y="101333"/>
                  <a:pt x="48831" y="101333"/>
                </a:cubicBezTo>
                <a:cubicBezTo>
                  <a:pt x="44675" y="108666"/>
                  <a:pt x="44675" y="108666"/>
                  <a:pt x="44675" y="108666"/>
                </a:cubicBezTo>
                <a:lnTo>
                  <a:pt x="74805" y="108666"/>
                </a:lnTo>
                <a:close/>
                <a:moveTo>
                  <a:pt x="119999" y="110000"/>
                </a:moveTo>
                <a:cubicBezTo>
                  <a:pt x="119999" y="115333"/>
                  <a:pt x="119999" y="115333"/>
                  <a:pt x="119999" y="115333"/>
                </a:cubicBezTo>
                <a:cubicBezTo>
                  <a:pt x="119999" y="118000"/>
                  <a:pt x="118441" y="120000"/>
                  <a:pt x="116363" y="120000"/>
                </a:cubicBezTo>
                <a:cubicBezTo>
                  <a:pt x="3636" y="120000"/>
                  <a:pt x="3636" y="120000"/>
                  <a:pt x="3636" y="120000"/>
                </a:cubicBezTo>
                <a:cubicBezTo>
                  <a:pt x="1558" y="120000"/>
                  <a:pt x="0" y="118000"/>
                  <a:pt x="0" y="115333"/>
                </a:cubicBezTo>
                <a:cubicBezTo>
                  <a:pt x="0" y="110000"/>
                  <a:pt x="0" y="110000"/>
                  <a:pt x="0" y="110000"/>
                </a:cubicBezTo>
                <a:cubicBezTo>
                  <a:pt x="0" y="110000"/>
                  <a:pt x="0" y="110000"/>
                  <a:pt x="0" y="110000"/>
                </a:cubicBezTo>
                <a:cubicBezTo>
                  <a:pt x="0" y="109333"/>
                  <a:pt x="0" y="108666"/>
                  <a:pt x="519" y="108666"/>
                </a:cubicBezTo>
                <a:cubicBezTo>
                  <a:pt x="519" y="108666"/>
                  <a:pt x="519" y="108666"/>
                  <a:pt x="519" y="108000"/>
                </a:cubicBezTo>
                <a:cubicBezTo>
                  <a:pt x="519" y="108000"/>
                  <a:pt x="519" y="108000"/>
                  <a:pt x="1038" y="107333"/>
                </a:cubicBezTo>
                <a:cubicBezTo>
                  <a:pt x="14025" y="86000"/>
                  <a:pt x="14025" y="86000"/>
                  <a:pt x="14025" y="86000"/>
                </a:cubicBezTo>
                <a:cubicBezTo>
                  <a:pt x="14545" y="85333"/>
                  <a:pt x="15584" y="84666"/>
                  <a:pt x="16623" y="84666"/>
                </a:cubicBezTo>
                <a:cubicBezTo>
                  <a:pt x="103376" y="84666"/>
                  <a:pt x="103376" y="84666"/>
                  <a:pt x="103376" y="84666"/>
                </a:cubicBezTo>
                <a:cubicBezTo>
                  <a:pt x="104415" y="84666"/>
                  <a:pt x="105454" y="85333"/>
                  <a:pt x="105974" y="86000"/>
                </a:cubicBezTo>
                <a:cubicBezTo>
                  <a:pt x="118961" y="107333"/>
                  <a:pt x="118961" y="107333"/>
                  <a:pt x="118961" y="107333"/>
                </a:cubicBezTo>
                <a:cubicBezTo>
                  <a:pt x="119480" y="108000"/>
                  <a:pt x="119480" y="108000"/>
                  <a:pt x="119480" y="108000"/>
                </a:cubicBezTo>
                <a:cubicBezTo>
                  <a:pt x="119480" y="108666"/>
                  <a:pt x="119480" y="108666"/>
                  <a:pt x="119480" y="108666"/>
                </a:cubicBezTo>
                <a:cubicBezTo>
                  <a:pt x="119480" y="108666"/>
                  <a:pt x="119999" y="109333"/>
                  <a:pt x="119999" y="110000"/>
                </a:cubicBezTo>
                <a:close/>
                <a:moveTo>
                  <a:pt x="21818" y="69333"/>
                </a:moveTo>
                <a:cubicBezTo>
                  <a:pt x="97662" y="69333"/>
                  <a:pt x="97662" y="69333"/>
                  <a:pt x="97662" y="69333"/>
                </a:cubicBezTo>
                <a:cubicBezTo>
                  <a:pt x="97662" y="10666"/>
                  <a:pt x="97662" y="10666"/>
                  <a:pt x="97662" y="10666"/>
                </a:cubicBezTo>
                <a:cubicBezTo>
                  <a:pt x="21818" y="10666"/>
                  <a:pt x="21818" y="10666"/>
                  <a:pt x="21818" y="10666"/>
                </a:cubicBezTo>
                <a:lnTo>
                  <a:pt x="21818" y="69333"/>
                </a:lnTo>
                <a:close/>
                <a:moveTo>
                  <a:pt x="14025" y="74666"/>
                </a:moveTo>
                <a:cubicBezTo>
                  <a:pt x="14025" y="6000"/>
                  <a:pt x="14025" y="6000"/>
                  <a:pt x="14025" y="6000"/>
                </a:cubicBezTo>
                <a:cubicBezTo>
                  <a:pt x="14025" y="3333"/>
                  <a:pt x="15584" y="0"/>
                  <a:pt x="17662" y="0"/>
                </a:cubicBezTo>
                <a:cubicBezTo>
                  <a:pt x="101818" y="0"/>
                  <a:pt x="101818" y="0"/>
                  <a:pt x="101818" y="0"/>
                </a:cubicBezTo>
                <a:cubicBezTo>
                  <a:pt x="104415" y="0"/>
                  <a:pt x="105974" y="3333"/>
                  <a:pt x="105974" y="6000"/>
                </a:cubicBezTo>
                <a:cubicBezTo>
                  <a:pt x="105974" y="74666"/>
                  <a:pt x="105974" y="74666"/>
                  <a:pt x="105974" y="74666"/>
                </a:cubicBezTo>
                <a:cubicBezTo>
                  <a:pt x="105974" y="77333"/>
                  <a:pt x="104415" y="79333"/>
                  <a:pt x="101818" y="79333"/>
                </a:cubicBezTo>
                <a:cubicBezTo>
                  <a:pt x="17662" y="79333"/>
                  <a:pt x="17662" y="79333"/>
                  <a:pt x="17662" y="79333"/>
                </a:cubicBezTo>
                <a:cubicBezTo>
                  <a:pt x="15584" y="79333"/>
                  <a:pt x="14025" y="77333"/>
                  <a:pt x="14025" y="74666"/>
                </a:cubicBezTo>
                <a:close/>
                <a:moveTo>
                  <a:pt x="87272" y="36666"/>
                </a:moveTo>
                <a:cubicBezTo>
                  <a:pt x="68051" y="36666"/>
                  <a:pt x="68051" y="36666"/>
                  <a:pt x="68051" y="36666"/>
                </a:cubicBezTo>
                <a:cubicBezTo>
                  <a:pt x="65974" y="36666"/>
                  <a:pt x="64935" y="38666"/>
                  <a:pt x="64935" y="41333"/>
                </a:cubicBezTo>
                <a:cubicBezTo>
                  <a:pt x="64935" y="48666"/>
                  <a:pt x="64935" y="48666"/>
                  <a:pt x="64935" y="48666"/>
                </a:cubicBezTo>
                <a:cubicBezTo>
                  <a:pt x="64935" y="51333"/>
                  <a:pt x="65974" y="53333"/>
                  <a:pt x="68051" y="53333"/>
                </a:cubicBezTo>
                <a:cubicBezTo>
                  <a:pt x="78441" y="53333"/>
                  <a:pt x="78441" y="53333"/>
                  <a:pt x="78441" y="53333"/>
                </a:cubicBezTo>
                <a:cubicBezTo>
                  <a:pt x="81038" y="58000"/>
                  <a:pt x="86753" y="60666"/>
                  <a:pt x="86753" y="60666"/>
                </a:cubicBezTo>
                <a:cubicBezTo>
                  <a:pt x="84155" y="58000"/>
                  <a:pt x="83636" y="55333"/>
                  <a:pt x="83116" y="53333"/>
                </a:cubicBezTo>
                <a:cubicBezTo>
                  <a:pt x="87272" y="53333"/>
                  <a:pt x="87272" y="53333"/>
                  <a:pt x="87272" y="53333"/>
                </a:cubicBezTo>
                <a:cubicBezTo>
                  <a:pt x="88831" y="53333"/>
                  <a:pt x="90389" y="51333"/>
                  <a:pt x="90389" y="48666"/>
                </a:cubicBezTo>
                <a:cubicBezTo>
                  <a:pt x="90389" y="41333"/>
                  <a:pt x="90389" y="41333"/>
                  <a:pt x="90389" y="41333"/>
                </a:cubicBezTo>
                <a:cubicBezTo>
                  <a:pt x="90389" y="38666"/>
                  <a:pt x="88831" y="36666"/>
                  <a:pt x="87272" y="36666"/>
                </a:cubicBezTo>
                <a:close/>
                <a:moveTo>
                  <a:pt x="68051" y="30666"/>
                </a:moveTo>
                <a:cubicBezTo>
                  <a:pt x="63376" y="30666"/>
                  <a:pt x="60259" y="35333"/>
                  <a:pt x="60259" y="41333"/>
                </a:cubicBezTo>
                <a:cubicBezTo>
                  <a:pt x="60259" y="45333"/>
                  <a:pt x="60259" y="45333"/>
                  <a:pt x="60259" y="45333"/>
                </a:cubicBezTo>
                <a:cubicBezTo>
                  <a:pt x="42077" y="45333"/>
                  <a:pt x="42077" y="45333"/>
                  <a:pt x="42077" y="45333"/>
                </a:cubicBezTo>
                <a:cubicBezTo>
                  <a:pt x="40519" y="52000"/>
                  <a:pt x="33246" y="54666"/>
                  <a:pt x="33246" y="54666"/>
                </a:cubicBezTo>
                <a:cubicBezTo>
                  <a:pt x="36363" y="50666"/>
                  <a:pt x="36883" y="47333"/>
                  <a:pt x="36883" y="45333"/>
                </a:cubicBezTo>
                <a:cubicBezTo>
                  <a:pt x="32207" y="45333"/>
                  <a:pt x="32207" y="45333"/>
                  <a:pt x="32207" y="45333"/>
                </a:cubicBezTo>
                <a:cubicBezTo>
                  <a:pt x="30649" y="45333"/>
                  <a:pt x="29090" y="43333"/>
                  <a:pt x="29090" y="41333"/>
                </a:cubicBezTo>
                <a:cubicBezTo>
                  <a:pt x="29090" y="24666"/>
                  <a:pt x="29090" y="24666"/>
                  <a:pt x="29090" y="24666"/>
                </a:cubicBezTo>
                <a:cubicBezTo>
                  <a:pt x="29090" y="22000"/>
                  <a:pt x="30649" y="20000"/>
                  <a:pt x="32207" y="20000"/>
                </a:cubicBezTo>
                <a:cubicBezTo>
                  <a:pt x="65454" y="20000"/>
                  <a:pt x="65454" y="20000"/>
                  <a:pt x="65454" y="20000"/>
                </a:cubicBezTo>
                <a:cubicBezTo>
                  <a:pt x="67532" y="20000"/>
                  <a:pt x="68571" y="22000"/>
                  <a:pt x="68571" y="24666"/>
                </a:cubicBezTo>
                <a:cubicBezTo>
                  <a:pt x="68571" y="30666"/>
                  <a:pt x="68571" y="30666"/>
                  <a:pt x="68571" y="30666"/>
                </a:cubicBezTo>
                <a:lnTo>
                  <a:pt x="68051" y="30666"/>
                </a:lnTo>
                <a:close/>
              </a:path>
            </a:pathLst>
          </a:custGeom>
          <a:solidFill>
            <a:schemeClr val="accent5"/>
          </a:solidFill>
          <a:ln>
            <a:noFill/>
          </a:ln>
        </p:spPr>
        <p:txBody>
          <a:bodyPr spcFirstLastPara="1" wrap="square" lIns="100800" tIns="50400" rIns="100800" bIns="50400" anchor="t" anchorCtr="0">
            <a:noAutofit/>
          </a:bodyPr>
          <a:lstStyle/>
          <a:p>
            <a:pPr marL="0" marR="0" lvl="0" indent="0" algn="l" rtl="0">
              <a:spcBef>
                <a:spcPts val="0"/>
              </a:spcBef>
              <a:spcAft>
                <a:spcPts val="0"/>
              </a:spcAft>
              <a:buNone/>
            </a:pPr>
            <a:endParaRPr sz="2205">
              <a:solidFill>
                <a:srgbClr val="000000"/>
              </a:solidFill>
              <a:latin typeface="Arial"/>
              <a:ea typeface="Arial"/>
              <a:cs typeface="Arial"/>
              <a:sym typeface="Arial"/>
            </a:endParaRPr>
          </a:p>
        </p:txBody>
      </p:sp>
      <p:sp>
        <p:nvSpPr>
          <p:cNvPr id="1635" name="Google Shape;1635;p266"/>
          <p:cNvSpPr/>
          <p:nvPr/>
        </p:nvSpPr>
        <p:spPr>
          <a:xfrm>
            <a:off x="2241618" y="3951765"/>
            <a:ext cx="297900" cy="336600"/>
          </a:xfrm>
          <a:custGeom>
            <a:avLst/>
            <a:gdLst/>
            <a:ahLst/>
            <a:cxnLst/>
            <a:rect l="l" t="t" r="r" b="b"/>
            <a:pathLst>
              <a:path w="120000" h="120000" extrusionOk="0">
                <a:moveTo>
                  <a:pt x="60000" y="66666"/>
                </a:moveTo>
                <a:cubicBezTo>
                  <a:pt x="55000" y="66666"/>
                  <a:pt x="50000" y="64444"/>
                  <a:pt x="50000" y="60000"/>
                </a:cubicBezTo>
                <a:cubicBezTo>
                  <a:pt x="50000" y="55555"/>
                  <a:pt x="55000" y="53333"/>
                  <a:pt x="60000" y="53333"/>
                </a:cubicBezTo>
                <a:cubicBezTo>
                  <a:pt x="65000" y="53333"/>
                  <a:pt x="67500" y="55555"/>
                  <a:pt x="67500" y="60000"/>
                </a:cubicBezTo>
                <a:cubicBezTo>
                  <a:pt x="67500" y="64444"/>
                  <a:pt x="65000" y="66666"/>
                  <a:pt x="60000" y="66666"/>
                </a:cubicBezTo>
                <a:close/>
                <a:moveTo>
                  <a:pt x="117500" y="86666"/>
                </a:moveTo>
                <a:cubicBezTo>
                  <a:pt x="110000" y="82222"/>
                  <a:pt x="110000" y="82222"/>
                  <a:pt x="110000" y="82222"/>
                </a:cubicBezTo>
                <a:cubicBezTo>
                  <a:pt x="112500" y="80000"/>
                  <a:pt x="112500" y="80000"/>
                  <a:pt x="112500" y="80000"/>
                </a:cubicBezTo>
                <a:cubicBezTo>
                  <a:pt x="112500" y="77777"/>
                  <a:pt x="112500" y="75555"/>
                  <a:pt x="110000" y="75555"/>
                </a:cubicBezTo>
                <a:cubicBezTo>
                  <a:pt x="110000" y="75555"/>
                  <a:pt x="107500" y="75555"/>
                  <a:pt x="105000" y="77777"/>
                </a:cubicBezTo>
                <a:cubicBezTo>
                  <a:pt x="105000" y="80000"/>
                  <a:pt x="105000" y="80000"/>
                  <a:pt x="105000" y="80000"/>
                </a:cubicBezTo>
                <a:cubicBezTo>
                  <a:pt x="92500" y="73333"/>
                  <a:pt x="92500" y="73333"/>
                  <a:pt x="92500" y="73333"/>
                </a:cubicBezTo>
                <a:cubicBezTo>
                  <a:pt x="107500" y="66666"/>
                  <a:pt x="107500" y="66666"/>
                  <a:pt x="107500" y="66666"/>
                </a:cubicBezTo>
                <a:cubicBezTo>
                  <a:pt x="110000" y="66666"/>
                  <a:pt x="110000" y="64444"/>
                  <a:pt x="110000" y="64444"/>
                </a:cubicBezTo>
                <a:cubicBezTo>
                  <a:pt x="110000" y="62222"/>
                  <a:pt x="107500" y="62222"/>
                  <a:pt x="105000" y="62222"/>
                </a:cubicBezTo>
                <a:cubicBezTo>
                  <a:pt x="85000" y="68888"/>
                  <a:pt x="85000" y="68888"/>
                  <a:pt x="85000" y="68888"/>
                </a:cubicBezTo>
                <a:cubicBezTo>
                  <a:pt x="80000" y="66666"/>
                  <a:pt x="80000" y="66666"/>
                  <a:pt x="80000" y="66666"/>
                </a:cubicBezTo>
                <a:cubicBezTo>
                  <a:pt x="80000" y="51111"/>
                  <a:pt x="80000" y="51111"/>
                  <a:pt x="80000" y="51111"/>
                </a:cubicBezTo>
                <a:cubicBezTo>
                  <a:pt x="85000" y="48888"/>
                  <a:pt x="85000" y="48888"/>
                  <a:pt x="85000" y="48888"/>
                </a:cubicBezTo>
                <a:cubicBezTo>
                  <a:pt x="105000" y="57777"/>
                  <a:pt x="105000" y="57777"/>
                  <a:pt x="105000" y="57777"/>
                </a:cubicBezTo>
                <a:cubicBezTo>
                  <a:pt x="107500" y="57777"/>
                  <a:pt x="107500" y="57777"/>
                  <a:pt x="107500" y="57777"/>
                </a:cubicBezTo>
                <a:cubicBezTo>
                  <a:pt x="107500" y="57777"/>
                  <a:pt x="110000" y="55555"/>
                  <a:pt x="110000" y="55555"/>
                </a:cubicBezTo>
                <a:cubicBezTo>
                  <a:pt x="110000" y="53333"/>
                  <a:pt x="110000" y="51111"/>
                  <a:pt x="107500" y="51111"/>
                </a:cubicBezTo>
                <a:cubicBezTo>
                  <a:pt x="92500" y="46666"/>
                  <a:pt x="92500" y="46666"/>
                  <a:pt x="92500" y="46666"/>
                </a:cubicBezTo>
                <a:cubicBezTo>
                  <a:pt x="105000" y="40000"/>
                  <a:pt x="105000" y="40000"/>
                  <a:pt x="105000" y="40000"/>
                </a:cubicBezTo>
                <a:cubicBezTo>
                  <a:pt x="105000" y="42222"/>
                  <a:pt x="105000" y="42222"/>
                  <a:pt x="105000" y="42222"/>
                </a:cubicBezTo>
                <a:cubicBezTo>
                  <a:pt x="107500" y="42222"/>
                  <a:pt x="107500" y="44444"/>
                  <a:pt x="107500" y="44444"/>
                </a:cubicBezTo>
                <a:cubicBezTo>
                  <a:pt x="110000" y="44444"/>
                  <a:pt x="110000" y="44444"/>
                  <a:pt x="110000" y="44444"/>
                </a:cubicBezTo>
                <a:cubicBezTo>
                  <a:pt x="112500" y="42222"/>
                  <a:pt x="112500" y="40000"/>
                  <a:pt x="112500" y="40000"/>
                </a:cubicBezTo>
                <a:cubicBezTo>
                  <a:pt x="110000" y="37777"/>
                  <a:pt x="110000" y="37777"/>
                  <a:pt x="110000" y="37777"/>
                </a:cubicBezTo>
                <a:cubicBezTo>
                  <a:pt x="117500" y="33333"/>
                  <a:pt x="117500" y="33333"/>
                  <a:pt x="117500" y="33333"/>
                </a:cubicBezTo>
                <a:cubicBezTo>
                  <a:pt x="117500" y="33333"/>
                  <a:pt x="120000" y="31111"/>
                  <a:pt x="117500" y="28888"/>
                </a:cubicBezTo>
                <a:cubicBezTo>
                  <a:pt x="117500" y="28888"/>
                  <a:pt x="115000" y="26666"/>
                  <a:pt x="112500" y="28888"/>
                </a:cubicBezTo>
                <a:cubicBezTo>
                  <a:pt x="107500" y="31111"/>
                  <a:pt x="107500" y="31111"/>
                  <a:pt x="107500" y="31111"/>
                </a:cubicBezTo>
                <a:cubicBezTo>
                  <a:pt x="105000" y="28888"/>
                  <a:pt x="105000" y="28888"/>
                  <a:pt x="105000" y="28888"/>
                </a:cubicBezTo>
                <a:cubicBezTo>
                  <a:pt x="105000" y="28888"/>
                  <a:pt x="102500" y="26666"/>
                  <a:pt x="100000" y="28888"/>
                </a:cubicBezTo>
                <a:cubicBezTo>
                  <a:pt x="100000" y="28888"/>
                  <a:pt x="97500" y="31111"/>
                  <a:pt x="100000" y="33333"/>
                </a:cubicBezTo>
                <a:cubicBezTo>
                  <a:pt x="100000" y="35555"/>
                  <a:pt x="100000" y="35555"/>
                  <a:pt x="100000" y="35555"/>
                </a:cubicBezTo>
                <a:cubicBezTo>
                  <a:pt x="90000" y="40000"/>
                  <a:pt x="90000" y="40000"/>
                  <a:pt x="90000" y="40000"/>
                </a:cubicBezTo>
                <a:cubicBezTo>
                  <a:pt x="92500" y="26666"/>
                  <a:pt x="92500" y="26666"/>
                  <a:pt x="92500" y="26666"/>
                </a:cubicBezTo>
                <a:cubicBezTo>
                  <a:pt x="92500" y="24444"/>
                  <a:pt x="90000" y="22222"/>
                  <a:pt x="90000" y="22222"/>
                </a:cubicBezTo>
                <a:cubicBezTo>
                  <a:pt x="87500" y="22222"/>
                  <a:pt x="85000" y="24444"/>
                  <a:pt x="85000" y="24444"/>
                </a:cubicBezTo>
                <a:cubicBezTo>
                  <a:pt x="82500" y="44444"/>
                  <a:pt x="82500" y="44444"/>
                  <a:pt x="82500" y="44444"/>
                </a:cubicBezTo>
                <a:cubicBezTo>
                  <a:pt x="77500" y="46666"/>
                  <a:pt x="77500" y="46666"/>
                  <a:pt x="77500" y="46666"/>
                </a:cubicBezTo>
                <a:cubicBezTo>
                  <a:pt x="62500" y="40000"/>
                  <a:pt x="62500" y="40000"/>
                  <a:pt x="62500" y="40000"/>
                </a:cubicBezTo>
                <a:cubicBezTo>
                  <a:pt x="62500" y="33333"/>
                  <a:pt x="62500" y="33333"/>
                  <a:pt x="62500" y="33333"/>
                </a:cubicBezTo>
                <a:cubicBezTo>
                  <a:pt x="80000" y="22222"/>
                  <a:pt x="80000" y="22222"/>
                  <a:pt x="80000" y="22222"/>
                </a:cubicBezTo>
                <a:cubicBezTo>
                  <a:pt x="82500" y="22222"/>
                  <a:pt x="82500" y="20000"/>
                  <a:pt x="80000" y="17777"/>
                </a:cubicBezTo>
                <a:cubicBezTo>
                  <a:pt x="80000" y="17777"/>
                  <a:pt x="77500" y="17777"/>
                  <a:pt x="75000" y="17777"/>
                </a:cubicBezTo>
                <a:cubicBezTo>
                  <a:pt x="62500" y="26666"/>
                  <a:pt x="62500" y="26666"/>
                  <a:pt x="62500" y="26666"/>
                </a:cubicBezTo>
                <a:cubicBezTo>
                  <a:pt x="62500" y="15555"/>
                  <a:pt x="62500" y="15555"/>
                  <a:pt x="62500" y="15555"/>
                </a:cubicBezTo>
                <a:cubicBezTo>
                  <a:pt x="65000" y="15555"/>
                  <a:pt x="65000" y="15555"/>
                  <a:pt x="65000" y="15555"/>
                </a:cubicBezTo>
                <a:cubicBezTo>
                  <a:pt x="67500" y="15555"/>
                  <a:pt x="70000" y="13333"/>
                  <a:pt x="70000" y="13333"/>
                </a:cubicBezTo>
                <a:cubicBezTo>
                  <a:pt x="70000" y="11111"/>
                  <a:pt x="67500" y="8888"/>
                  <a:pt x="65000" y="8888"/>
                </a:cubicBezTo>
                <a:cubicBezTo>
                  <a:pt x="62500" y="8888"/>
                  <a:pt x="62500" y="8888"/>
                  <a:pt x="62500" y="8888"/>
                </a:cubicBezTo>
                <a:cubicBezTo>
                  <a:pt x="62500" y="2222"/>
                  <a:pt x="62500" y="2222"/>
                  <a:pt x="62500" y="2222"/>
                </a:cubicBezTo>
                <a:cubicBezTo>
                  <a:pt x="62500" y="0"/>
                  <a:pt x="62500" y="0"/>
                  <a:pt x="60000" y="0"/>
                </a:cubicBezTo>
                <a:cubicBezTo>
                  <a:pt x="57500" y="0"/>
                  <a:pt x="55000" y="0"/>
                  <a:pt x="55000" y="2222"/>
                </a:cubicBezTo>
                <a:cubicBezTo>
                  <a:pt x="55000" y="8888"/>
                  <a:pt x="55000" y="8888"/>
                  <a:pt x="55000" y="8888"/>
                </a:cubicBezTo>
                <a:cubicBezTo>
                  <a:pt x="52500" y="8888"/>
                  <a:pt x="52500" y="8888"/>
                  <a:pt x="52500" y="8888"/>
                </a:cubicBezTo>
                <a:cubicBezTo>
                  <a:pt x="50000" y="8888"/>
                  <a:pt x="50000" y="11111"/>
                  <a:pt x="50000" y="13333"/>
                </a:cubicBezTo>
                <a:cubicBezTo>
                  <a:pt x="50000" y="13333"/>
                  <a:pt x="50000" y="15555"/>
                  <a:pt x="52500" y="15555"/>
                </a:cubicBezTo>
                <a:cubicBezTo>
                  <a:pt x="55000" y="15555"/>
                  <a:pt x="55000" y="15555"/>
                  <a:pt x="55000" y="15555"/>
                </a:cubicBezTo>
                <a:cubicBezTo>
                  <a:pt x="55000" y="26666"/>
                  <a:pt x="55000" y="26666"/>
                  <a:pt x="55000" y="26666"/>
                </a:cubicBezTo>
                <a:cubicBezTo>
                  <a:pt x="42500" y="17777"/>
                  <a:pt x="42500" y="17777"/>
                  <a:pt x="42500" y="17777"/>
                </a:cubicBezTo>
                <a:cubicBezTo>
                  <a:pt x="40000" y="17777"/>
                  <a:pt x="40000" y="17777"/>
                  <a:pt x="37500" y="17777"/>
                </a:cubicBezTo>
                <a:cubicBezTo>
                  <a:pt x="37500" y="20000"/>
                  <a:pt x="37500" y="22222"/>
                  <a:pt x="37500" y="22222"/>
                </a:cubicBezTo>
                <a:cubicBezTo>
                  <a:pt x="55000" y="33333"/>
                  <a:pt x="55000" y="33333"/>
                  <a:pt x="55000" y="33333"/>
                </a:cubicBezTo>
                <a:cubicBezTo>
                  <a:pt x="55000" y="40000"/>
                  <a:pt x="55000" y="40000"/>
                  <a:pt x="55000" y="40000"/>
                </a:cubicBezTo>
                <a:cubicBezTo>
                  <a:pt x="40000" y="46666"/>
                  <a:pt x="40000" y="46666"/>
                  <a:pt x="40000" y="46666"/>
                </a:cubicBezTo>
                <a:cubicBezTo>
                  <a:pt x="35000" y="44444"/>
                  <a:pt x="35000" y="44444"/>
                  <a:pt x="35000" y="44444"/>
                </a:cubicBezTo>
                <a:cubicBezTo>
                  <a:pt x="32500" y="24444"/>
                  <a:pt x="32500" y="24444"/>
                  <a:pt x="32500" y="24444"/>
                </a:cubicBezTo>
                <a:cubicBezTo>
                  <a:pt x="32500" y="24444"/>
                  <a:pt x="32500" y="22222"/>
                  <a:pt x="30000" y="22222"/>
                </a:cubicBezTo>
                <a:cubicBezTo>
                  <a:pt x="27500" y="22222"/>
                  <a:pt x="27500" y="24444"/>
                  <a:pt x="27500" y="26666"/>
                </a:cubicBezTo>
                <a:cubicBezTo>
                  <a:pt x="30000" y="40000"/>
                  <a:pt x="30000" y="40000"/>
                  <a:pt x="30000" y="40000"/>
                </a:cubicBezTo>
                <a:cubicBezTo>
                  <a:pt x="17500" y="35555"/>
                  <a:pt x="17500" y="35555"/>
                  <a:pt x="17500" y="35555"/>
                </a:cubicBezTo>
                <a:cubicBezTo>
                  <a:pt x="20000" y="33333"/>
                  <a:pt x="20000" y="33333"/>
                  <a:pt x="20000" y="33333"/>
                </a:cubicBezTo>
                <a:cubicBezTo>
                  <a:pt x="20000" y="31111"/>
                  <a:pt x="20000" y="28888"/>
                  <a:pt x="17500" y="28888"/>
                </a:cubicBezTo>
                <a:cubicBezTo>
                  <a:pt x="17500" y="26666"/>
                  <a:pt x="15000" y="28888"/>
                  <a:pt x="12500" y="28888"/>
                </a:cubicBezTo>
                <a:cubicBezTo>
                  <a:pt x="12500" y="31111"/>
                  <a:pt x="12500" y="31111"/>
                  <a:pt x="12500" y="31111"/>
                </a:cubicBezTo>
                <a:cubicBezTo>
                  <a:pt x="5000" y="28888"/>
                  <a:pt x="5000" y="28888"/>
                  <a:pt x="5000" y="28888"/>
                </a:cubicBezTo>
                <a:cubicBezTo>
                  <a:pt x="2500" y="26666"/>
                  <a:pt x="2500" y="28888"/>
                  <a:pt x="0" y="28888"/>
                </a:cubicBezTo>
                <a:cubicBezTo>
                  <a:pt x="0" y="31111"/>
                  <a:pt x="0" y="33333"/>
                  <a:pt x="2500" y="33333"/>
                </a:cubicBezTo>
                <a:cubicBezTo>
                  <a:pt x="7500" y="37777"/>
                  <a:pt x="7500" y="37777"/>
                  <a:pt x="7500" y="37777"/>
                </a:cubicBezTo>
                <a:cubicBezTo>
                  <a:pt x="7500" y="40000"/>
                  <a:pt x="7500" y="40000"/>
                  <a:pt x="7500" y="40000"/>
                </a:cubicBezTo>
                <a:cubicBezTo>
                  <a:pt x="5000" y="40000"/>
                  <a:pt x="7500" y="42222"/>
                  <a:pt x="7500" y="44444"/>
                </a:cubicBezTo>
                <a:cubicBezTo>
                  <a:pt x="7500" y="44444"/>
                  <a:pt x="10000" y="44444"/>
                  <a:pt x="10000" y="44444"/>
                </a:cubicBezTo>
                <a:cubicBezTo>
                  <a:pt x="10000" y="44444"/>
                  <a:pt x="12500" y="42222"/>
                  <a:pt x="12500" y="42222"/>
                </a:cubicBezTo>
                <a:cubicBezTo>
                  <a:pt x="15000" y="40000"/>
                  <a:pt x="15000" y="40000"/>
                  <a:pt x="15000" y="40000"/>
                </a:cubicBezTo>
                <a:cubicBezTo>
                  <a:pt x="25000" y="46666"/>
                  <a:pt x="25000" y="46666"/>
                  <a:pt x="25000" y="46666"/>
                </a:cubicBezTo>
                <a:cubicBezTo>
                  <a:pt x="10000" y="51111"/>
                  <a:pt x="10000" y="51111"/>
                  <a:pt x="10000" y="51111"/>
                </a:cubicBezTo>
                <a:cubicBezTo>
                  <a:pt x="7500" y="51111"/>
                  <a:pt x="7500" y="53333"/>
                  <a:pt x="7500" y="55555"/>
                </a:cubicBezTo>
                <a:cubicBezTo>
                  <a:pt x="10000" y="55555"/>
                  <a:pt x="10000" y="57777"/>
                  <a:pt x="12500" y="57777"/>
                </a:cubicBezTo>
                <a:cubicBezTo>
                  <a:pt x="12500" y="57777"/>
                  <a:pt x="12500" y="57777"/>
                  <a:pt x="12500" y="57777"/>
                </a:cubicBezTo>
                <a:cubicBezTo>
                  <a:pt x="32500" y="48888"/>
                  <a:pt x="32500" y="48888"/>
                  <a:pt x="32500" y="48888"/>
                </a:cubicBezTo>
                <a:cubicBezTo>
                  <a:pt x="37500" y="51111"/>
                  <a:pt x="37500" y="51111"/>
                  <a:pt x="37500" y="51111"/>
                </a:cubicBezTo>
                <a:cubicBezTo>
                  <a:pt x="37500" y="66666"/>
                  <a:pt x="37500" y="66666"/>
                  <a:pt x="37500" y="66666"/>
                </a:cubicBezTo>
                <a:cubicBezTo>
                  <a:pt x="32500" y="68888"/>
                  <a:pt x="32500" y="68888"/>
                  <a:pt x="32500" y="68888"/>
                </a:cubicBezTo>
                <a:cubicBezTo>
                  <a:pt x="12500" y="62222"/>
                  <a:pt x="12500" y="62222"/>
                  <a:pt x="12500" y="62222"/>
                </a:cubicBezTo>
                <a:cubicBezTo>
                  <a:pt x="10000" y="62222"/>
                  <a:pt x="10000" y="62222"/>
                  <a:pt x="7500" y="64444"/>
                </a:cubicBezTo>
                <a:cubicBezTo>
                  <a:pt x="7500" y="64444"/>
                  <a:pt x="7500" y="66666"/>
                  <a:pt x="10000" y="66666"/>
                </a:cubicBezTo>
                <a:cubicBezTo>
                  <a:pt x="25000" y="73333"/>
                  <a:pt x="25000" y="73333"/>
                  <a:pt x="25000" y="73333"/>
                </a:cubicBezTo>
                <a:cubicBezTo>
                  <a:pt x="15000" y="80000"/>
                  <a:pt x="15000" y="80000"/>
                  <a:pt x="15000" y="80000"/>
                </a:cubicBezTo>
                <a:cubicBezTo>
                  <a:pt x="12500" y="77777"/>
                  <a:pt x="12500" y="77777"/>
                  <a:pt x="12500" y="77777"/>
                </a:cubicBezTo>
                <a:cubicBezTo>
                  <a:pt x="12500" y="75555"/>
                  <a:pt x="10000" y="75555"/>
                  <a:pt x="7500" y="75555"/>
                </a:cubicBezTo>
                <a:cubicBezTo>
                  <a:pt x="7500" y="75555"/>
                  <a:pt x="5000" y="77777"/>
                  <a:pt x="7500" y="80000"/>
                </a:cubicBezTo>
                <a:cubicBezTo>
                  <a:pt x="7500" y="82222"/>
                  <a:pt x="7500" y="82222"/>
                  <a:pt x="7500" y="82222"/>
                </a:cubicBezTo>
                <a:cubicBezTo>
                  <a:pt x="2500" y="86666"/>
                  <a:pt x="2500" y="86666"/>
                  <a:pt x="2500" y="86666"/>
                </a:cubicBezTo>
                <a:cubicBezTo>
                  <a:pt x="0" y="86666"/>
                  <a:pt x="0" y="88888"/>
                  <a:pt x="0" y="88888"/>
                </a:cubicBezTo>
                <a:cubicBezTo>
                  <a:pt x="0" y="91111"/>
                  <a:pt x="2500" y="91111"/>
                  <a:pt x="2500" y="91111"/>
                </a:cubicBezTo>
                <a:cubicBezTo>
                  <a:pt x="5000" y="91111"/>
                  <a:pt x="5000" y="91111"/>
                  <a:pt x="5000" y="91111"/>
                </a:cubicBezTo>
                <a:cubicBezTo>
                  <a:pt x="12500" y="86666"/>
                  <a:pt x="12500" y="86666"/>
                  <a:pt x="12500" y="86666"/>
                </a:cubicBezTo>
                <a:cubicBezTo>
                  <a:pt x="12500" y="88888"/>
                  <a:pt x="12500" y="88888"/>
                  <a:pt x="12500" y="88888"/>
                </a:cubicBezTo>
                <a:cubicBezTo>
                  <a:pt x="15000" y="91111"/>
                  <a:pt x="15000" y="91111"/>
                  <a:pt x="17500" y="91111"/>
                </a:cubicBezTo>
                <a:cubicBezTo>
                  <a:pt x="17500" y="91111"/>
                  <a:pt x="17500" y="91111"/>
                  <a:pt x="17500" y="91111"/>
                </a:cubicBezTo>
                <a:cubicBezTo>
                  <a:pt x="20000" y="88888"/>
                  <a:pt x="20000" y="88888"/>
                  <a:pt x="20000" y="86666"/>
                </a:cubicBezTo>
                <a:cubicBezTo>
                  <a:pt x="17500" y="84444"/>
                  <a:pt x="17500" y="84444"/>
                  <a:pt x="17500" y="84444"/>
                </a:cubicBezTo>
                <a:cubicBezTo>
                  <a:pt x="30000" y="77777"/>
                  <a:pt x="30000" y="77777"/>
                  <a:pt x="30000" y="77777"/>
                </a:cubicBezTo>
                <a:cubicBezTo>
                  <a:pt x="27500" y="93333"/>
                  <a:pt x="27500" y="93333"/>
                  <a:pt x="27500" y="93333"/>
                </a:cubicBezTo>
                <a:cubicBezTo>
                  <a:pt x="27500" y="95555"/>
                  <a:pt x="27500" y="95555"/>
                  <a:pt x="30000" y="97777"/>
                </a:cubicBezTo>
                <a:cubicBezTo>
                  <a:pt x="30000" y="97777"/>
                  <a:pt x="30000" y="97777"/>
                  <a:pt x="30000" y="97777"/>
                </a:cubicBezTo>
                <a:cubicBezTo>
                  <a:pt x="32500" y="97777"/>
                  <a:pt x="32500" y="95555"/>
                  <a:pt x="32500" y="93333"/>
                </a:cubicBezTo>
                <a:cubicBezTo>
                  <a:pt x="35000" y="75555"/>
                  <a:pt x="35000" y="75555"/>
                  <a:pt x="35000" y="75555"/>
                </a:cubicBezTo>
                <a:cubicBezTo>
                  <a:pt x="40000" y="71111"/>
                  <a:pt x="40000" y="71111"/>
                  <a:pt x="40000" y="71111"/>
                </a:cubicBezTo>
                <a:cubicBezTo>
                  <a:pt x="55000" y="80000"/>
                  <a:pt x="55000" y="80000"/>
                  <a:pt x="55000" y="80000"/>
                </a:cubicBezTo>
                <a:cubicBezTo>
                  <a:pt x="55000" y="84444"/>
                  <a:pt x="55000" y="84444"/>
                  <a:pt x="55000" y="84444"/>
                </a:cubicBezTo>
                <a:cubicBezTo>
                  <a:pt x="37500" y="97777"/>
                  <a:pt x="37500" y="97777"/>
                  <a:pt x="37500" y="97777"/>
                </a:cubicBezTo>
                <a:cubicBezTo>
                  <a:pt x="37500" y="97777"/>
                  <a:pt x="37500" y="100000"/>
                  <a:pt x="37500" y="100000"/>
                </a:cubicBezTo>
                <a:cubicBezTo>
                  <a:pt x="37500" y="102222"/>
                  <a:pt x="40000" y="102222"/>
                  <a:pt x="40000" y="102222"/>
                </a:cubicBezTo>
                <a:cubicBezTo>
                  <a:pt x="40000" y="102222"/>
                  <a:pt x="42500" y="102222"/>
                  <a:pt x="42500" y="102222"/>
                </a:cubicBezTo>
                <a:cubicBezTo>
                  <a:pt x="55000" y="93333"/>
                  <a:pt x="55000" y="93333"/>
                  <a:pt x="55000" y="93333"/>
                </a:cubicBezTo>
                <a:cubicBezTo>
                  <a:pt x="55000" y="104444"/>
                  <a:pt x="55000" y="104444"/>
                  <a:pt x="55000" y="104444"/>
                </a:cubicBezTo>
                <a:cubicBezTo>
                  <a:pt x="52500" y="104444"/>
                  <a:pt x="52500" y="104444"/>
                  <a:pt x="52500" y="104444"/>
                </a:cubicBezTo>
                <a:cubicBezTo>
                  <a:pt x="50000" y="104444"/>
                  <a:pt x="50000" y="106666"/>
                  <a:pt x="50000" y="106666"/>
                </a:cubicBezTo>
                <a:cubicBezTo>
                  <a:pt x="50000" y="108888"/>
                  <a:pt x="50000" y="108888"/>
                  <a:pt x="52500" y="108888"/>
                </a:cubicBezTo>
                <a:cubicBezTo>
                  <a:pt x="55000" y="108888"/>
                  <a:pt x="55000" y="108888"/>
                  <a:pt x="55000" y="108888"/>
                </a:cubicBezTo>
                <a:cubicBezTo>
                  <a:pt x="55000" y="117777"/>
                  <a:pt x="55000" y="117777"/>
                  <a:pt x="55000" y="117777"/>
                </a:cubicBezTo>
                <a:cubicBezTo>
                  <a:pt x="55000" y="117777"/>
                  <a:pt x="57500" y="120000"/>
                  <a:pt x="60000" y="120000"/>
                </a:cubicBezTo>
                <a:cubicBezTo>
                  <a:pt x="62500" y="120000"/>
                  <a:pt x="62500" y="117777"/>
                  <a:pt x="62500" y="117777"/>
                </a:cubicBezTo>
                <a:cubicBezTo>
                  <a:pt x="62500" y="108888"/>
                  <a:pt x="62500" y="108888"/>
                  <a:pt x="62500" y="108888"/>
                </a:cubicBezTo>
                <a:cubicBezTo>
                  <a:pt x="65000" y="108888"/>
                  <a:pt x="65000" y="108888"/>
                  <a:pt x="65000" y="108888"/>
                </a:cubicBezTo>
                <a:cubicBezTo>
                  <a:pt x="67500" y="108888"/>
                  <a:pt x="70000" y="108888"/>
                  <a:pt x="70000" y="106666"/>
                </a:cubicBezTo>
                <a:cubicBezTo>
                  <a:pt x="70000" y="106666"/>
                  <a:pt x="67500" y="104444"/>
                  <a:pt x="65000" y="104444"/>
                </a:cubicBezTo>
                <a:cubicBezTo>
                  <a:pt x="62500" y="104444"/>
                  <a:pt x="62500" y="104444"/>
                  <a:pt x="62500" y="104444"/>
                </a:cubicBezTo>
                <a:cubicBezTo>
                  <a:pt x="62500" y="93333"/>
                  <a:pt x="62500" y="93333"/>
                  <a:pt x="62500" y="93333"/>
                </a:cubicBezTo>
                <a:cubicBezTo>
                  <a:pt x="75000" y="102222"/>
                  <a:pt x="75000" y="102222"/>
                  <a:pt x="75000" y="102222"/>
                </a:cubicBezTo>
                <a:cubicBezTo>
                  <a:pt x="77500" y="102222"/>
                  <a:pt x="77500" y="102222"/>
                  <a:pt x="77500" y="102222"/>
                </a:cubicBezTo>
                <a:cubicBezTo>
                  <a:pt x="80000" y="102222"/>
                  <a:pt x="80000" y="102222"/>
                  <a:pt x="80000" y="100000"/>
                </a:cubicBezTo>
                <a:cubicBezTo>
                  <a:pt x="82500" y="100000"/>
                  <a:pt x="82500" y="97777"/>
                  <a:pt x="80000" y="97777"/>
                </a:cubicBezTo>
                <a:cubicBezTo>
                  <a:pt x="62500" y="84444"/>
                  <a:pt x="62500" y="84444"/>
                  <a:pt x="62500" y="84444"/>
                </a:cubicBezTo>
                <a:cubicBezTo>
                  <a:pt x="62500" y="80000"/>
                  <a:pt x="62500" y="80000"/>
                  <a:pt x="62500" y="80000"/>
                </a:cubicBezTo>
                <a:cubicBezTo>
                  <a:pt x="77500" y="71111"/>
                  <a:pt x="77500" y="71111"/>
                  <a:pt x="77500" y="71111"/>
                </a:cubicBezTo>
                <a:cubicBezTo>
                  <a:pt x="82500" y="75555"/>
                  <a:pt x="82500" y="75555"/>
                  <a:pt x="82500" y="75555"/>
                </a:cubicBezTo>
                <a:cubicBezTo>
                  <a:pt x="85000" y="93333"/>
                  <a:pt x="85000" y="93333"/>
                  <a:pt x="85000" y="93333"/>
                </a:cubicBezTo>
                <a:cubicBezTo>
                  <a:pt x="85000" y="95555"/>
                  <a:pt x="87500" y="97777"/>
                  <a:pt x="87500" y="97777"/>
                </a:cubicBezTo>
                <a:cubicBezTo>
                  <a:pt x="90000" y="97777"/>
                  <a:pt x="90000" y="97777"/>
                  <a:pt x="90000" y="97777"/>
                </a:cubicBezTo>
                <a:cubicBezTo>
                  <a:pt x="90000" y="95555"/>
                  <a:pt x="92500" y="95555"/>
                  <a:pt x="92500" y="93333"/>
                </a:cubicBezTo>
                <a:cubicBezTo>
                  <a:pt x="90000" y="77777"/>
                  <a:pt x="90000" y="77777"/>
                  <a:pt x="90000" y="77777"/>
                </a:cubicBezTo>
                <a:cubicBezTo>
                  <a:pt x="100000" y="84444"/>
                  <a:pt x="100000" y="84444"/>
                  <a:pt x="100000" y="84444"/>
                </a:cubicBezTo>
                <a:cubicBezTo>
                  <a:pt x="100000" y="86666"/>
                  <a:pt x="100000" y="86666"/>
                  <a:pt x="100000" y="86666"/>
                </a:cubicBezTo>
                <a:cubicBezTo>
                  <a:pt x="97500" y="88888"/>
                  <a:pt x="100000" y="88888"/>
                  <a:pt x="100000" y="91111"/>
                </a:cubicBezTo>
                <a:cubicBezTo>
                  <a:pt x="100000" y="91111"/>
                  <a:pt x="102500" y="91111"/>
                  <a:pt x="102500" y="91111"/>
                </a:cubicBezTo>
                <a:cubicBezTo>
                  <a:pt x="102500" y="91111"/>
                  <a:pt x="105000" y="91111"/>
                  <a:pt x="105000" y="88888"/>
                </a:cubicBezTo>
                <a:cubicBezTo>
                  <a:pt x="107500" y="86666"/>
                  <a:pt x="107500" y="86666"/>
                  <a:pt x="107500" y="86666"/>
                </a:cubicBezTo>
                <a:cubicBezTo>
                  <a:pt x="112500" y="91111"/>
                  <a:pt x="112500" y="91111"/>
                  <a:pt x="112500" y="91111"/>
                </a:cubicBezTo>
                <a:cubicBezTo>
                  <a:pt x="115000" y="91111"/>
                  <a:pt x="115000" y="91111"/>
                  <a:pt x="115000" y="91111"/>
                </a:cubicBezTo>
                <a:cubicBezTo>
                  <a:pt x="117500" y="91111"/>
                  <a:pt x="117500" y="91111"/>
                  <a:pt x="117500" y="88888"/>
                </a:cubicBezTo>
                <a:cubicBezTo>
                  <a:pt x="120000" y="88888"/>
                  <a:pt x="117500" y="86666"/>
                  <a:pt x="117500" y="86666"/>
                </a:cubicBezTo>
                <a:close/>
              </a:path>
            </a:pathLst>
          </a:custGeom>
          <a:solidFill>
            <a:schemeClr val="accent5"/>
          </a:solidFill>
          <a:ln>
            <a:noFill/>
          </a:ln>
        </p:spPr>
        <p:txBody>
          <a:bodyPr spcFirstLastPara="1" wrap="square" lIns="100800" tIns="50400" rIns="100800" bIns="50400" anchor="t" anchorCtr="0">
            <a:noAutofit/>
          </a:bodyPr>
          <a:lstStyle/>
          <a:p>
            <a:pPr marL="0" marR="0" lvl="0" indent="0" algn="l" rtl="0">
              <a:spcBef>
                <a:spcPts val="0"/>
              </a:spcBef>
              <a:spcAft>
                <a:spcPts val="0"/>
              </a:spcAft>
              <a:buNone/>
            </a:pPr>
            <a:endParaRPr sz="2205">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9"/>
        <p:cNvGrpSpPr/>
        <p:nvPr/>
      </p:nvGrpSpPr>
      <p:grpSpPr>
        <a:xfrm>
          <a:off x="0" y="0"/>
          <a:ext cx="0" cy="0"/>
          <a:chOff x="0" y="0"/>
          <a:chExt cx="0" cy="0"/>
        </a:xfrm>
      </p:grpSpPr>
      <p:sp>
        <p:nvSpPr>
          <p:cNvPr id="1640" name="Google Shape;1640;p267"/>
          <p:cNvSpPr/>
          <p:nvPr/>
        </p:nvSpPr>
        <p:spPr>
          <a:xfrm>
            <a:off x="0" y="0"/>
            <a:ext cx="4497000" cy="438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accent5"/>
                </a:solidFill>
                <a:latin typeface="Helvetica Neue Light"/>
                <a:ea typeface="Helvetica Neue Light"/>
                <a:cs typeface="Helvetica Neue Light"/>
                <a:sym typeface="Helvetica Neue Light"/>
              </a:rPr>
              <a:t>Unique </a:t>
            </a:r>
            <a:endParaRPr sz="1100">
              <a:solidFill>
                <a:schemeClr val="accent5"/>
              </a:solidFill>
              <a:latin typeface="Helvetica Neue"/>
              <a:ea typeface="Helvetica Neue"/>
              <a:cs typeface="Helvetica Neue"/>
              <a:sym typeface="Helvetica Neue"/>
            </a:endParaRPr>
          </a:p>
        </p:txBody>
      </p:sp>
      <p:sp>
        <p:nvSpPr>
          <p:cNvPr id="1641" name="Google Shape;1641;p267"/>
          <p:cNvSpPr/>
          <p:nvPr/>
        </p:nvSpPr>
        <p:spPr>
          <a:xfrm>
            <a:off x="107750" y="557500"/>
            <a:ext cx="3922200" cy="4218300"/>
          </a:xfrm>
          <a:prstGeom prst="rect">
            <a:avLst/>
          </a:prstGeom>
          <a:solidFill>
            <a:srgbClr val="F3F3F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500">
                <a:solidFill>
                  <a:schemeClr val="dk1"/>
                </a:solidFill>
                <a:latin typeface="Helvetica Neue Light"/>
                <a:ea typeface="Helvetica Neue Light"/>
                <a:cs typeface="Helvetica Neue Light"/>
                <a:sym typeface="Helvetica Neue Light"/>
              </a:rPr>
              <a:t>Many customer value chains are optimized for throughput, but…</a:t>
            </a:r>
            <a:endParaRPr sz="2500">
              <a:solidFill>
                <a:schemeClr val="dk1"/>
              </a:solidFill>
              <a:latin typeface="Helvetica Neue Light"/>
              <a:ea typeface="Helvetica Neue Light"/>
              <a:cs typeface="Helvetica Neue Light"/>
              <a:sym typeface="Helvetica Neue Light"/>
            </a:endParaRPr>
          </a:p>
          <a:p>
            <a:pPr marL="0" lvl="0" indent="0" algn="l" rtl="0">
              <a:spcBef>
                <a:spcPts val="0"/>
              </a:spcBef>
              <a:spcAft>
                <a:spcPts val="0"/>
              </a:spcAft>
              <a:buNone/>
            </a:pPr>
            <a:r>
              <a:rPr lang="en" sz="2500">
                <a:solidFill>
                  <a:schemeClr val="dk1"/>
                </a:solidFill>
                <a:latin typeface="Helvetica Neue Light"/>
                <a:ea typeface="Helvetica Neue Light"/>
                <a:cs typeface="Helvetica Neue Light"/>
                <a:sym typeface="Helvetica Neue Light"/>
              </a:rPr>
              <a:t> </a:t>
            </a:r>
            <a:endParaRPr sz="2500">
              <a:solidFill>
                <a:schemeClr val="dk1"/>
              </a:solidFill>
              <a:latin typeface="Helvetica Neue Light"/>
              <a:ea typeface="Helvetica Neue Light"/>
              <a:cs typeface="Helvetica Neue Light"/>
              <a:sym typeface="Helvetica Neue Light"/>
            </a:endParaRPr>
          </a:p>
          <a:p>
            <a:pPr marL="0" lvl="0" indent="0" algn="l" rtl="0">
              <a:spcBef>
                <a:spcPts val="0"/>
              </a:spcBef>
              <a:spcAft>
                <a:spcPts val="0"/>
              </a:spcAft>
              <a:buNone/>
            </a:pPr>
            <a:r>
              <a:rPr lang="en" sz="2500" b="1">
                <a:solidFill>
                  <a:schemeClr val="lt1"/>
                </a:solidFill>
                <a:highlight>
                  <a:schemeClr val="accent5"/>
                </a:highlight>
                <a:latin typeface="Helvetica Neue"/>
                <a:ea typeface="Helvetica Neue"/>
                <a:cs typeface="Helvetica Neue"/>
                <a:sym typeface="Helvetica Neue"/>
              </a:rPr>
              <a:t>ideas and innovation </a:t>
            </a:r>
            <a:endParaRPr sz="2500" b="1">
              <a:solidFill>
                <a:schemeClr val="lt1"/>
              </a:solidFill>
              <a:highlight>
                <a:schemeClr val="accent5"/>
              </a:highlight>
              <a:latin typeface="Helvetica Neue"/>
              <a:ea typeface="Helvetica Neue"/>
              <a:cs typeface="Helvetica Neue"/>
              <a:sym typeface="Helvetica Neue"/>
            </a:endParaRPr>
          </a:p>
          <a:p>
            <a:pPr marL="0" lvl="0" indent="0" algn="l" rtl="0">
              <a:spcBef>
                <a:spcPts val="0"/>
              </a:spcBef>
              <a:spcAft>
                <a:spcPts val="0"/>
              </a:spcAft>
              <a:buNone/>
            </a:pPr>
            <a:r>
              <a:rPr lang="en" sz="2500">
                <a:solidFill>
                  <a:schemeClr val="dk1"/>
                </a:solidFill>
                <a:latin typeface="Helvetica Neue Light"/>
                <a:ea typeface="Helvetica Neue Light"/>
                <a:cs typeface="Helvetica Neue Light"/>
                <a:sym typeface="Helvetica Neue Light"/>
              </a:rPr>
              <a:t>that tie to brand promise</a:t>
            </a:r>
            <a:r>
              <a:rPr lang="en" sz="2500" b="1">
                <a:solidFill>
                  <a:schemeClr val="lt1"/>
                </a:solidFill>
                <a:highlight>
                  <a:schemeClr val="accent5"/>
                </a:highlight>
                <a:latin typeface="Helvetica Neue"/>
                <a:ea typeface="Helvetica Neue"/>
                <a:cs typeface="Helvetica Neue"/>
                <a:sym typeface="Helvetica Neue"/>
              </a:rPr>
              <a:t> </a:t>
            </a:r>
            <a:r>
              <a:rPr lang="en" sz="2500">
                <a:solidFill>
                  <a:schemeClr val="dk1"/>
                </a:solidFill>
                <a:latin typeface="Helvetica Neue Light"/>
                <a:ea typeface="Helvetica Neue Light"/>
                <a:cs typeface="Helvetica Neue Light"/>
                <a:sym typeface="Helvetica Neue Light"/>
              </a:rPr>
              <a:t>would drive greater value.</a:t>
            </a:r>
            <a:r>
              <a:rPr lang="en" sz="2500" b="1">
                <a:solidFill>
                  <a:schemeClr val="lt1"/>
                </a:solidFill>
                <a:highlight>
                  <a:schemeClr val="accent5"/>
                </a:highlight>
                <a:latin typeface="Helvetica Neue"/>
                <a:ea typeface="Helvetica Neue"/>
                <a:cs typeface="Helvetica Neue"/>
                <a:sym typeface="Helvetica Neue"/>
              </a:rPr>
              <a:t> </a:t>
            </a:r>
            <a:endParaRPr sz="2500" b="1">
              <a:solidFill>
                <a:schemeClr val="lt1"/>
              </a:solidFill>
              <a:highlight>
                <a:schemeClr val="accent5"/>
              </a:highlight>
              <a:latin typeface="Helvetica Neue"/>
              <a:ea typeface="Helvetica Neue"/>
              <a:cs typeface="Helvetica Neue"/>
              <a:sym typeface="Helvetica Neue"/>
            </a:endParaRPr>
          </a:p>
        </p:txBody>
      </p:sp>
      <p:sp>
        <p:nvSpPr>
          <p:cNvPr id="1642" name="Google Shape;1642;p267"/>
          <p:cNvSpPr/>
          <p:nvPr/>
        </p:nvSpPr>
        <p:spPr>
          <a:xfrm>
            <a:off x="5993331" y="557500"/>
            <a:ext cx="1094100" cy="552000"/>
          </a:xfrm>
          <a:prstGeom prst="chevron">
            <a:avLst>
              <a:gd name="adj" fmla="val 32191"/>
            </a:avLst>
          </a:prstGeom>
          <a:solidFill>
            <a:schemeClr val="accent5"/>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 sz="800" b="1">
                <a:solidFill>
                  <a:schemeClr val="lt1"/>
                </a:solidFill>
                <a:latin typeface="Helvetica Neue"/>
                <a:ea typeface="Helvetica Neue"/>
                <a:cs typeface="Helvetica Neue"/>
                <a:sym typeface="Helvetica Neue"/>
              </a:rPr>
              <a:t>SELL </a:t>
            </a:r>
            <a:endParaRPr sz="800" b="1">
              <a:solidFill>
                <a:schemeClr val="dk1"/>
              </a:solidFill>
              <a:latin typeface="Helvetica Neue"/>
              <a:ea typeface="Helvetica Neue"/>
              <a:cs typeface="Helvetica Neue"/>
              <a:sym typeface="Helvetica Neue"/>
            </a:endParaRPr>
          </a:p>
        </p:txBody>
      </p:sp>
      <p:sp>
        <p:nvSpPr>
          <p:cNvPr id="1643" name="Google Shape;1643;p267"/>
          <p:cNvSpPr/>
          <p:nvPr/>
        </p:nvSpPr>
        <p:spPr>
          <a:xfrm>
            <a:off x="5029962" y="557500"/>
            <a:ext cx="1094100" cy="552000"/>
          </a:xfrm>
          <a:prstGeom prst="chevron">
            <a:avLst>
              <a:gd name="adj" fmla="val 32191"/>
            </a:avLst>
          </a:prstGeom>
          <a:solidFill>
            <a:schemeClr val="accent5"/>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 sz="800" b="1">
                <a:solidFill>
                  <a:schemeClr val="lt1"/>
                </a:solidFill>
                <a:latin typeface="Helvetica Neue"/>
                <a:ea typeface="Helvetica Neue"/>
                <a:cs typeface="Helvetica Neue"/>
                <a:sym typeface="Helvetica Neue"/>
              </a:rPr>
              <a:t>MARKET</a:t>
            </a:r>
            <a:endParaRPr sz="800" b="1">
              <a:solidFill>
                <a:schemeClr val="dk1"/>
              </a:solidFill>
              <a:latin typeface="Helvetica Neue"/>
              <a:ea typeface="Helvetica Neue"/>
              <a:cs typeface="Helvetica Neue"/>
              <a:sym typeface="Helvetica Neue"/>
            </a:endParaRPr>
          </a:p>
        </p:txBody>
      </p:sp>
      <p:sp>
        <p:nvSpPr>
          <p:cNvPr id="1644" name="Google Shape;1644;p267"/>
          <p:cNvSpPr/>
          <p:nvPr/>
        </p:nvSpPr>
        <p:spPr>
          <a:xfrm>
            <a:off x="6958111" y="557500"/>
            <a:ext cx="1094100" cy="552000"/>
          </a:xfrm>
          <a:prstGeom prst="chevron">
            <a:avLst>
              <a:gd name="adj" fmla="val 32191"/>
            </a:avLst>
          </a:prstGeom>
          <a:solidFill>
            <a:schemeClr val="accent5"/>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sz="800" b="1">
                <a:solidFill>
                  <a:schemeClr val="lt1"/>
                </a:solidFill>
                <a:latin typeface="Helvetica Neue"/>
                <a:ea typeface="Helvetica Neue"/>
                <a:cs typeface="Helvetica Neue"/>
                <a:sym typeface="Helvetica Neue"/>
              </a:rPr>
              <a:t>FULFILL</a:t>
            </a:r>
            <a:endParaRPr sz="800" b="1">
              <a:solidFill>
                <a:schemeClr val="dk1"/>
              </a:solidFill>
              <a:latin typeface="Helvetica Neue"/>
              <a:ea typeface="Helvetica Neue"/>
              <a:cs typeface="Helvetica Neue"/>
              <a:sym typeface="Helvetica Neue"/>
            </a:endParaRPr>
          </a:p>
        </p:txBody>
      </p:sp>
      <p:sp>
        <p:nvSpPr>
          <p:cNvPr id="1645" name="Google Shape;1645;p267"/>
          <p:cNvSpPr/>
          <p:nvPr/>
        </p:nvSpPr>
        <p:spPr>
          <a:xfrm>
            <a:off x="7912401" y="557500"/>
            <a:ext cx="1094100" cy="552000"/>
          </a:xfrm>
          <a:prstGeom prst="chevron">
            <a:avLst>
              <a:gd name="adj" fmla="val 32191"/>
            </a:avLst>
          </a:prstGeom>
          <a:solidFill>
            <a:schemeClr val="accent5"/>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sz="800" b="1">
                <a:solidFill>
                  <a:schemeClr val="lt1"/>
                </a:solidFill>
                <a:latin typeface="Helvetica Neue"/>
                <a:ea typeface="Helvetica Neue"/>
                <a:cs typeface="Helvetica Neue"/>
                <a:sym typeface="Helvetica Neue"/>
              </a:rPr>
              <a:t>CARE</a:t>
            </a:r>
            <a:endParaRPr sz="800" b="1">
              <a:solidFill>
                <a:schemeClr val="dk1"/>
              </a:solidFill>
              <a:latin typeface="Helvetica Neue"/>
              <a:ea typeface="Helvetica Neue"/>
              <a:cs typeface="Helvetica Neue"/>
              <a:sym typeface="Helvetica Neue"/>
            </a:endParaRPr>
          </a:p>
        </p:txBody>
      </p:sp>
      <p:sp>
        <p:nvSpPr>
          <p:cNvPr id="1646" name="Google Shape;1646;p267"/>
          <p:cNvSpPr/>
          <p:nvPr/>
        </p:nvSpPr>
        <p:spPr>
          <a:xfrm>
            <a:off x="4101300" y="557500"/>
            <a:ext cx="641400" cy="552000"/>
          </a:xfrm>
          <a:prstGeom prst="rect">
            <a:avLst/>
          </a:prstGeom>
          <a:solidFill>
            <a:schemeClr val="accent5"/>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1647" name="Google Shape;1647;p267"/>
          <p:cNvSpPr/>
          <p:nvPr/>
        </p:nvSpPr>
        <p:spPr>
          <a:xfrm>
            <a:off x="4101300" y="557500"/>
            <a:ext cx="1067100" cy="552000"/>
          </a:xfrm>
          <a:prstGeom prst="chevron">
            <a:avLst>
              <a:gd name="adj" fmla="val 32191"/>
            </a:avLst>
          </a:prstGeom>
          <a:solidFill>
            <a:schemeClr val="accent5"/>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 sz="800" b="1">
                <a:solidFill>
                  <a:schemeClr val="lt1"/>
                </a:solidFill>
                <a:latin typeface="Helvetica Neue"/>
                <a:ea typeface="Helvetica Neue"/>
                <a:cs typeface="Helvetica Neue"/>
                <a:sym typeface="Helvetica Neue"/>
              </a:rPr>
              <a:t>CREATE</a:t>
            </a:r>
            <a:endParaRPr sz="800" b="1">
              <a:solidFill>
                <a:schemeClr val="dk1"/>
              </a:solidFill>
              <a:latin typeface="Helvetica Neue"/>
              <a:ea typeface="Helvetica Neue"/>
              <a:cs typeface="Helvetica Neue"/>
              <a:sym typeface="Helvetica Neue"/>
            </a:endParaRPr>
          </a:p>
        </p:txBody>
      </p:sp>
      <p:sp>
        <p:nvSpPr>
          <p:cNvPr id="1648" name="Google Shape;1648;p267"/>
          <p:cNvSpPr/>
          <p:nvPr/>
        </p:nvSpPr>
        <p:spPr>
          <a:xfrm>
            <a:off x="4101300" y="1136084"/>
            <a:ext cx="941400" cy="909300"/>
          </a:xfrm>
          <a:prstGeom prst="rect">
            <a:avLst/>
          </a:prstGeom>
          <a:solidFill>
            <a:srgbClr val="EFEFE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Font typeface="Arial"/>
              <a:buNone/>
            </a:pPr>
            <a:r>
              <a:rPr lang="en" sz="800">
                <a:solidFill>
                  <a:srgbClr val="B7B7B7"/>
                </a:solidFill>
                <a:latin typeface="Helvetica Neue Light"/>
                <a:ea typeface="Helvetica Neue Light"/>
                <a:cs typeface="Helvetica Neue Light"/>
                <a:sym typeface="Helvetica Neue Light"/>
              </a:rPr>
              <a:t>Product Concept &amp; Design</a:t>
            </a:r>
            <a:endParaRPr sz="800">
              <a:solidFill>
                <a:srgbClr val="B7B7B7"/>
              </a:solidFill>
              <a:latin typeface="Helvetica Neue Light"/>
              <a:ea typeface="Helvetica Neue Light"/>
              <a:cs typeface="Helvetica Neue Light"/>
              <a:sym typeface="Helvetica Neue Light"/>
            </a:endParaRPr>
          </a:p>
        </p:txBody>
      </p:sp>
      <p:sp>
        <p:nvSpPr>
          <p:cNvPr id="1649" name="Google Shape;1649;p267"/>
          <p:cNvSpPr/>
          <p:nvPr/>
        </p:nvSpPr>
        <p:spPr>
          <a:xfrm>
            <a:off x="4101300" y="2046190"/>
            <a:ext cx="941400" cy="909300"/>
          </a:xfrm>
          <a:prstGeom prst="rect">
            <a:avLst/>
          </a:prstGeom>
          <a:solidFill>
            <a:srgbClr val="F3F3F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800">
                <a:solidFill>
                  <a:srgbClr val="B7B7B7"/>
                </a:solidFill>
                <a:latin typeface="Helvetica Neue Light"/>
                <a:ea typeface="Helvetica Neue Light"/>
                <a:cs typeface="Helvetica Neue Light"/>
                <a:sym typeface="Helvetica Neue Light"/>
              </a:rPr>
              <a:t>Insights Assessment</a:t>
            </a:r>
            <a:endParaRPr sz="800">
              <a:solidFill>
                <a:srgbClr val="B7B7B7"/>
              </a:solidFill>
              <a:latin typeface="Helvetica Neue Light"/>
              <a:ea typeface="Helvetica Neue Light"/>
              <a:cs typeface="Helvetica Neue Light"/>
              <a:sym typeface="Helvetica Neue Light"/>
            </a:endParaRPr>
          </a:p>
        </p:txBody>
      </p:sp>
      <p:sp>
        <p:nvSpPr>
          <p:cNvPr id="1650" name="Google Shape;1650;p267"/>
          <p:cNvSpPr/>
          <p:nvPr/>
        </p:nvSpPr>
        <p:spPr>
          <a:xfrm>
            <a:off x="4101300" y="2956296"/>
            <a:ext cx="941400" cy="909300"/>
          </a:xfrm>
          <a:prstGeom prst="rect">
            <a:avLst/>
          </a:prstGeom>
          <a:solidFill>
            <a:srgbClr val="F3F3F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800">
                <a:solidFill>
                  <a:srgbClr val="B7B7B7"/>
                </a:solidFill>
                <a:latin typeface="Helvetica Neue Light"/>
                <a:ea typeface="Helvetica Neue Light"/>
                <a:cs typeface="Helvetica Neue Light"/>
                <a:sym typeface="Helvetica Neue Light"/>
              </a:rPr>
              <a:t>Market Opportunity</a:t>
            </a:r>
            <a:endParaRPr sz="800">
              <a:solidFill>
                <a:srgbClr val="B7B7B7"/>
              </a:solidFill>
              <a:latin typeface="Helvetica Neue Light"/>
              <a:ea typeface="Helvetica Neue Light"/>
              <a:cs typeface="Helvetica Neue Light"/>
              <a:sym typeface="Helvetica Neue Light"/>
            </a:endParaRPr>
          </a:p>
        </p:txBody>
      </p:sp>
      <p:sp>
        <p:nvSpPr>
          <p:cNvPr id="1651" name="Google Shape;1651;p267"/>
          <p:cNvSpPr/>
          <p:nvPr/>
        </p:nvSpPr>
        <p:spPr>
          <a:xfrm>
            <a:off x="3782600" y="2367775"/>
            <a:ext cx="502800" cy="502800"/>
          </a:xfrm>
          <a:prstGeom prst="ellipse">
            <a:avLst/>
          </a:prstGeom>
          <a:solidFill>
            <a:schemeClr val="lt1"/>
          </a:solidFill>
          <a:ln w="19050"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1652" name="Google Shape;1652;p267"/>
          <p:cNvSpPr/>
          <p:nvPr/>
        </p:nvSpPr>
        <p:spPr>
          <a:xfrm>
            <a:off x="3956992" y="2448767"/>
            <a:ext cx="211500" cy="340800"/>
          </a:xfrm>
          <a:custGeom>
            <a:avLst/>
            <a:gdLst/>
            <a:ahLst/>
            <a:cxnLst/>
            <a:rect l="l" t="t" r="r" b="b"/>
            <a:pathLst>
              <a:path w="120000" h="120000" extrusionOk="0">
                <a:moveTo>
                  <a:pt x="22800" y="0"/>
                </a:moveTo>
                <a:lnTo>
                  <a:pt x="0" y="14161"/>
                </a:lnTo>
                <a:lnTo>
                  <a:pt x="74400" y="60372"/>
                </a:lnTo>
                <a:lnTo>
                  <a:pt x="0" y="105838"/>
                </a:lnTo>
                <a:lnTo>
                  <a:pt x="22800" y="120000"/>
                </a:lnTo>
                <a:lnTo>
                  <a:pt x="120000" y="60372"/>
                </a:lnTo>
                <a:lnTo>
                  <a:pt x="22800" y="0"/>
                </a:lnTo>
                <a:close/>
              </a:path>
            </a:pathLst>
          </a:custGeom>
          <a:solidFill>
            <a:schemeClr val="accent5"/>
          </a:solid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1653" name="Google Shape;1653;p267"/>
          <p:cNvSpPr/>
          <p:nvPr/>
        </p:nvSpPr>
        <p:spPr>
          <a:xfrm>
            <a:off x="5042700" y="1136075"/>
            <a:ext cx="941400" cy="909300"/>
          </a:xfrm>
          <a:prstGeom prst="rect">
            <a:avLst/>
          </a:prstGeom>
          <a:solidFill>
            <a:srgbClr val="EFEFE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800">
                <a:solidFill>
                  <a:srgbClr val="B7B7B7"/>
                </a:solidFill>
                <a:latin typeface="Helvetica Neue Light"/>
                <a:ea typeface="Helvetica Neue Light"/>
                <a:cs typeface="Helvetica Neue Light"/>
                <a:sym typeface="Helvetica Neue Light"/>
              </a:rPr>
              <a:t>Segment Analysis</a:t>
            </a:r>
            <a:endParaRPr sz="800">
              <a:solidFill>
                <a:srgbClr val="B7B7B7"/>
              </a:solidFill>
              <a:latin typeface="Helvetica Neue Light"/>
              <a:ea typeface="Helvetica Neue Light"/>
              <a:cs typeface="Helvetica Neue Light"/>
              <a:sym typeface="Helvetica Neue Light"/>
            </a:endParaRPr>
          </a:p>
        </p:txBody>
      </p:sp>
      <p:sp>
        <p:nvSpPr>
          <p:cNvPr id="1654" name="Google Shape;1654;p267"/>
          <p:cNvSpPr/>
          <p:nvPr/>
        </p:nvSpPr>
        <p:spPr>
          <a:xfrm>
            <a:off x="5042700" y="2046181"/>
            <a:ext cx="941400" cy="909300"/>
          </a:xfrm>
          <a:prstGeom prst="rect">
            <a:avLst/>
          </a:prstGeom>
          <a:solidFill>
            <a:srgbClr val="F3F3F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800">
                <a:solidFill>
                  <a:srgbClr val="B7B7B7"/>
                </a:solidFill>
                <a:latin typeface="Helvetica Neue Light"/>
                <a:ea typeface="Helvetica Neue Light"/>
                <a:cs typeface="Helvetica Neue Light"/>
                <a:sym typeface="Helvetica Neue Light"/>
              </a:rPr>
              <a:t>Develop Value Proposition</a:t>
            </a:r>
            <a:endParaRPr sz="800">
              <a:solidFill>
                <a:srgbClr val="B7B7B7"/>
              </a:solidFill>
              <a:latin typeface="Helvetica Neue Light"/>
              <a:ea typeface="Helvetica Neue Light"/>
              <a:cs typeface="Helvetica Neue Light"/>
              <a:sym typeface="Helvetica Neue Light"/>
            </a:endParaRPr>
          </a:p>
        </p:txBody>
      </p:sp>
      <p:sp>
        <p:nvSpPr>
          <p:cNvPr id="1655" name="Google Shape;1655;p267"/>
          <p:cNvSpPr/>
          <p:nvPr/>
        </p:nvSpPr>
        <p:spPr>
          <a:xfrm>
            <a:off x="5042700" y="2956287"/>
            <a:ext cx="941400" cy="909300"/>
          </a:xfrm>
          <a:prstGeom prst="rect">
            <a:avLst/>
          </a:prstGeom>
          <a:solidFill>
            <a:srgbClr val="F3F3F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800">
                <a:solidFill>
                  <a:srgbClr val="B7B7B7"/>
                </a:solidFill>
                <a:latin typeface="Helvetica Neue Light"/>
                <a:ea typeface="Helvetica Neue Light"/>
                <a:cs typeface="Helvetica Neue Light"/>
                <a:sym typeface="Helvetica Neue Light"/>
              </a:rPr>
              <a:t>Campaign &amp; Brand Communications Strategy </a:t>
            </a:r>
            <a:endParaRPr sz="800">
              <a:solidFill>
                <a:srgbClr val="B7B7B7"/>
              </a:solidFill>
              <a:latin typeface="Helvetica Neue Light"/>
              <a:ea typeface="Helvetica Neue Light"/>
              <a:cs typeface="Helvetica Neue Light"/>
              <a:sym typeface="Helvetica Neue Light"/>
            </a:endParaRPr>
          </a:p>
        </p:txBody>
      </p:sp>
      <p:sp>
        <p:nvSpPr>
          <p:cNvPr id="1656" name="Google Shape;1656;p267"/>
          <p:cNvSpPr/>
          <p:nvPr/>
        </p:nvSpPr>
        <p:spPr>
          <a:xfrm>
            <a:off x="5993325" y="1136084"/>
            <a:ext cx="941400" cy="909300"/>
          </a:xfrm>
          <a:prstGeom prst="rect">
            <a:avLst/>
          </a:prstGeom>
          <a:solidFill>
            <a:srgbClr val="F3F3F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800">
                <a:solidFill>
                  <a:srgbClr val="B7B7B7"/>
                </a:solidFill>
                <a:latin typeface="Helvetica Neue Light"/>
                <a:ea typeface="Helvetica Neue Light"/>
                <a:cs typeface="Helvetica Neue Light"/>
                <a:sym typeface="Helvetica Neue Light"/>
              </a:rPr>
              <a:t>Campaign Execution </a:t>
            </a:r>
            <a:endParaRPr sz="800">
              <a:solidFill>
                <a:srgbClr val="B7B7B7"/>
              </a:solidFill>
              <a:latin typeface="Helvetica Neue Light"/>
              <a:ea typeface="Helvetica Neue Light"/>
              <a:cs typeface="Helvetica Neue Light"/>
              <a:sym typeface="Helvetica Neue Light"/>
            </a:endParaRPr>
          </a:p>
        </p:txBody>
      </p:sp>
      <p:sp>
        <p:nvSpPr>
          <p:cNvPr id="1657" name="Google Shape;1657;p267"/>
          <p:cNvSpPr/>
          <p:nvPr/>
        </p:nvSpPr>
        <p:spPr>
          <a:xfrm>
            <a:off x="5993325" y="2046190"/>
            <a:ext cx="941400" cy="909300"/>
          </a:xfrm>
          <a:prstGeom prst="rect">
            <a:avLst/>
          </a:prstGeom>
          <a:solidFill>
            <a:srgbClr val="F3F3F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800">
                <a:solidFill>
                  <a:srgbClr val="B7B7B7"/>
                </a:solidFill>
                <a:latin typeface="Helvetica Neue Light"/>
                <a:ea typeface="Helvetica Neue Light"/>
                <a:cs typeface="Helvetica Neue Light"/>
                <a:sym typeface="Helvetica Neue Light"/>
              </a:rPr>
              <a:t>Channel Capacity Planning</a:t>
            </a:r>
            <a:endParaRPr sz="800">
              <a:solidFill>
                <a:srgbClr val="B7B7B7"/>
              </a:solidFill>
              <a:latin typeface="Helvetica Neue Light"/>
              <a:ea typeface="Helvetica Neue Light"/>
              <a:cs typeface="Helvetica Neue Light"/>
              <a:sym typeface="Helvetica Neue Light"/>
            </a:endParaRPr>
          </a:p>
        </p:txBody>
      </p:sp>
      <p:sp>
        <p:nvSpPr>
          <p:cNvPr id="1658" name="Google Shape;1658;p267"/>
          <p:cNvSpPr/>
          <p:nvPr/>
        </p:nvSpPr>
        <p:spPr>
          <a:xfrm>
            <a:off x="5993325" y="2956296"/>
            <a:ext cx="941400" cy="909300"/>
          </a:xfrm>
          <a:prstGeom prst="rect">
            <a:avLst/>
          </a:prstGeom>
          <a:solidFill>
            <a:srgbClr val="F3F3F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800">
                <a:solidFill>
                  <a:srgbClr val="B7B7B7"/>
                </a:solidFill>
                <a:latin typeface="Helvetica Neue Light"/>
                <a:ea typeface="Helvetica Neue Light"/>
                <a:cs typeface="Helvetica Neue Light"/>
                <a:sym typeface="Helvetica Neue Light"/>
              </a:rPr>
              <a:t>Sales Planning</a:t>
            </a:r>
            <a:endParaRPr sz="800">
              <a:solidFill>
                <a:srgbClr val="B7B7B7"/>
              </a:solidFill>
              <a:latin typeface="Helvetica Neue Light"/>
              <a:ea typeface="Helvetica Neue Light"/>
              <a:cs typeface="Helvetica Neue Light"/>
              <a:sym typeface="Helvetica Neue Light"/>
            </a:endParaRPr>
          </a:p>
        </p:txBody>
      </p:sp>
      <p:sp>
        <p:nvSpPr>
          <p:cNvPr id="1659" name="Google Shape;1659;p267"/>
          <p:cNvSpPr/>
          <p:nvPr/>
        </p:nvSpPr>
        <p:spPr>
          <a:xfrm>
            <a:off x="6934725" y="1136075"/>
            <a:ext cx="941400" cy="909300"/>
          </a:xfrm>
          <a:prstGeom prst="rect">
            <a:avLst/>
          </a:prstGeom>
          <a:solidFill>
            <a:srgbClr val="F3F3F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800">
                <a:solidFill>
                  <a:srgbClr val="B7B7B7"/>
                </a:solidFill>
                <a:latin typeface="Helvetica Neue Light"/>
                <a:ea typeface="Helvetica Neue Light"/>
                <a:cs typeface="Helvetica Neue Light"/>
                <a:sym typeface="Helvetica Neue Light"/>
              </a:rPr>
              <a:t>Provision Product </a:t>
            </a:r>
            <a:endParaRPr sz="800">
              <a:solidFill>
                <a:srgbClr val="B7B7B7"/>
              </a:solidFill>
              <a:latin typeface="Helvetica Neue Light"/>
              <a:ea typeface="Helvetica Neue Light"/>
              <a:cs typeface="Helvetica Neue Light"/>
              <a:sym typeface="Helvetica Neue Light"/>
            </a:endParaRPr>
          </a:p>
        </p:txBody>
      </p:sp>
      <p:sp>
        <p:nvSpPr>
          <p:cNvPr id="1660" name="Google Shape;1660;p267"/>
          <p:cNvSpPr/>
          <p:nvPr/>
        </p:nvSpPr>
        <p:spPr>
          <a:xfrm>
            <a:off x="6934725" y="2046181"/>
            <a:ext cx="941400" cy="909300"/>
          </a:xfrm>
          <a:prstGeom prst="rect">
            <a:avLst/>
          </a:prstGeom>
          <a:solidFill>
            <a:srgbClr val="EFEFE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800">
                <a:solidFill>
                  <a:srgbClr val="B7B7B7"/>
                </a:solidFill>
                <a:latin typeface="Helvetica Neue Light"/>
                <a:ea typeface="Helvetica Neue Light"/>
                <a:cs typeface="Helvetica Neue Light"/>
                <a:sym typeface="Helvetica Neue Light"/>
              </a:rPr>
              <a:t>Quality Assurance</a:t>
            </a:r>
            <a:endParaRPr sz="800">
              <a:solidFill>
                <a:srgbClr val="B7B7B7"/>
              </a:solidFill>
              <a:latin typeface="Helvetica Neue Light"/>
              <a:ea typeface="Helvetica Neue Light"/>
              <a:cs typeface="Helvetica Neue Light"/>
              <a:sym typeface="Helvetica Neue Light"/>
            </a:endParaRPr>
          </a:p>
        </p:txBody>
      </p:sp>
      <p:sp>
        <p:nvSpPr>
          <p:cNvPr id="1661" name="Google Shape;1661;p267"/>
          <p:cNvSpPr/>
          <p:nvPr/>
        </p:nvSpPr>
        <p:spPr>
          <a:xfrm>
            <a:off x="7885350" y="1136075"/>
            <a:ext cx="941400" cy="909300"/>
          </a:xfrm>
          <a:prstGeom prst="rect">
            <a:avLst/>
          </a:prstGeom>
          <a:solidFill>
            <a:srgbClr val="F3F3F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800">
                <a:solidFill>
                  <a:srgbClr val="B7B7B7"/>
                </a:solidFill>
                <a:latin typeface="Helvetica Neue Light"/>
                <a:ea typeface="Helvetica Neue Light"/>
                <a:cs typeface="Helvetica Neue Light"/>
                <a:sym typeface="Helvetica Neue Light"/>
              </a:rPr>
              <a:t>Customer Service</a:t>
            </a:r>
            <a:endParaRPr sz="800">
              <a:solidFill>
                <a:srgbClr val="B7B7B7"/>
              </a:solidFill>
              <a:latin typeface="Helvetica Neue Light"/>
              <a:ea typeface="Helvetica Neue Light"/>
              <a:cs typeface="Helvetica Neue Light"/>
              <a:sym typeface="Helvetica Neue Light"/>
            </a:endParaRPr>
          </a:p>
        </p:txBody>
      </p:sp>
      <p:sp>
        <p:nvSpPr>
          <p:cNvPr id="1662" name="Google Shape;1662;p267"/>
          <p:cNvSpPr/>
          <p:nvPr/>
        </p:nvSpPr>
        <p:spPr>
          <a:xfrm>
            <a:off x="7885350" y="2046181"/>
            <a:ext cx="941400" cy="909300"/>
          </a:xfrm>
          <a:prstGeom prst="rect">
            <a:avLst/>
          </a:prstGeom>
          <a:solidFill>
            <a:srgbClr val="EFEFE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800">
                <a:solidFill>
                  <a:srgbClr val="B7B7B7"/>
                </a:solidFill>
                <a:latin typeface="Helvetica Neue Light"/>
                <a:ea typeface="Helvetica Neue Light"/>
                <a:cs typeface="Helvetica Neue Light"/>
                <a:sym typeface="Helvetica Neue Light"/>
              </a:rPr>
              <a:t>Retention &amp; Follow-Up</a:t>
            </a:r>
            <a:endParaRPr sz="800">
              <a:solidFill>
                <a:srgbClr val="B7B7B7"/>
              </a:solidFill>
              <a:latin typeface="Helvetica Neue Light"/>
              <a:ea typeface="Helvetica Neue Light"/>
              <a:cs typeface="Helvetica Neue Light"/>
              <a:sym typeface="Helvetica Neue Light"/>
            </a:endParaRPr>
          </a:p>
        </p:txBody>
      </p:sp>
      <p:sp>
        <p:nvSpPr>
          <p:cNvPr id="1663" name="Google Shape;1663;p267"/>
          <p:cNvSpPr/>
          <p:nvPr/>
        </p:nvSpPr>
        <p:spPr>
          <a:xfrm>
            <a:off x="4101300" y="3866405"/>
            <a:ext cx="941400" cy="909300"/>
          </a:xfrm>
          <a:prstGeom prst="rect">
            <a:avLst/>
          </a:prstGeom>
          <a:solidFill>
            <a:srgbClr val="F3F3F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B7B7B7"/>
                </a:solidFill>
                <a:latin typeface="Helvetica Neue Light"/>
                <a:ea typeface="Helvetica Neue Light"/>
                <a:cs typeface="Helvetica Neue Light"/>
                <a:sym typeface="Helvetica Neue Light"/>
              </a:rPr>
              <a:t>Product Development</a:t>
            </a:r>
            <a:endParaRPr sz="800">
              <a:solidFill>
                <a:srgbClr val="B7B7B7"/>
              </a:solidFill>
              <a:latin typeface="Helvetica Neue Light"/>
              <a:ea typeface="Helvetica Neue Light"/>
              <a:cs typeface="Helvetica Neue Light"/>
              <a:sym typeface="Helvetica Neue Light"/>
            </a:endParaRPr>
          </a:p>
        </p:txBody>
      </p:sp>
      <p:sp>
        <p:nvSpPr>
          <p:cNvPr id="1664" name="Google Shape;1664;p267"/>
          <p:cNvSpPr/>
          <p:nvPr/>
        </p:nvSpPr>
        <p:spPr>
          <a:xfrm>
            <a:off x="5993325" y="3866405"/>
            <a:ext cx="941400" cy="909300"/>
          </a:xfrm>
          <a:prstGeom prst="rect">
            <a:avLst/>
          </a:prstGeom>
          <a:solidFill>
            <a:srgbClr val="EFEFE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800">
                <a:solidFill>
                  <a:srgbClr val="B7B7B7"/>
                </a:solidFill>
                <a:latin typeface="Helvetica Neue Light"/>
                <a:ea typeface="Helvetica Neue Light"/>
                <a:cs typeface="Helvetica Neue Light"/>
                <a:sym typeface="Helvetica Neue Light"/>
              </a:rPr>
              <a:t>Selling Process &amp; Sales Support </a:t>
            </a:r>
            <a:endParaRPr sz="800">
              <a:solidFill>
                <a:srgbClr val="B7B7B7"/>
              </a:solidFill>
              <a:latin typeface="Helvetica Neue Light"/>
              <a:ea typeface="Helvetica Neue Light"/>
              <a:cs typeface="Helvetica Neue Light"/>
              <a:sym typeface="Helvetica Neue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8"/>
        <p:cNvGrpSpPr/>
        <p:nvPr/>
      </p:nvGrpSpPr>
      <p:grpSpPr>
        <a:xfrm>
          <a:off x="0" y="0"/>
          <a:ext cx="0" cy="0"/>
          <a:chOff x="0" y="0"/>
          <a:chExt cx="0" cy="0"/>
        </a:xfrm>
      </p:grpSpPr>
      <p:sp>
        <p:nvSpPr>
          <p:cNvPr id="1669" name="Google Shape;1669;p268"/>
          <p:cNvSpPr/>
          <p:nvPr/>
        </p:nvSpPr>
        <p:spPr>
          <a:xfrm>
            <a:off x="0" y="0"/>
            <a:ext cx="4497000" cy="438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accent5"/>
                </a:solidFill>
                <a:latin typeface="Helvetica Neue Light"/>
                <a:ea typeface="Helvetica Neue Light"/>
                <a:cs typeface="Helvetica Neue Light"/>
                <a:sym typeface="Helvetica Neue Light"/>
              </a:rPr>
              <a:t>Unique</a:t>
            </a:r>
            <a:endParaRPr sz="1100">
              <a:solidFill>
                <a:schemeClr val="accent5"/>
              </a:solidFill>
              <a:latin typeface="Helvetica Neue"/>
              <a:ea typeface="Helvetica Neue"/>
              <a:cs typeface="Helvetica Neue"/>
              <a:sym typeface="Helvetica Neue"/>
            </a:endParaRPr>
          </a:p>
        </p:txBody>
      </p:sp>
      <p:sp>
        <p:nvSpPr>
          <p:cNvPr id="1670" name="Google Shape;1670;p268"/>
          <p:cNvSpPr/>
          <p:nvPr/>
        </p:nvSpPr>
        <p:spPr>
          <a:xfrm>
            <a:off x="107750" y="557500"/>
            <a:ext cx="3922200" cy="4218300"/>
          </a:xfrm>
          <a:prstGeom prst="rect">
            <a:avLst/>
          </a:prstGeom>
          <a:solidFill>
            <a:srgbClr val="F3F3F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500">
                <a:solidFill>
                  <a:schemeClr val="dk1"/>
                </a:solidFill>
                <a:latin typeface="Helvetica Neue Light"/>
                <a:ea typeface="Helvetica Neue Light"/>
                <a:cs typeface="Helvetica Neue Light"/>
                <a:sym typeface="Helvetica Neue Light"/>
              </a:rPr>
              <a:t>Many customer value chains are optimized for throughput, but…</a:t>
            </a:r>
            <a:endParaRPr sz="2500">
              <a:solidFill>
                <a:schemeClr val="dk1"/>
              </a:solidFill>
              <a:latin typeface="Helvetica Neue Light"/>
              <a:ea typeface="Helvetica Neue Light"/>
              <a:cs typeface="Helvetica Neue Light"/>
              <a:sym typeface="Helvetica Neue Light"/>
            </a:endParaRPr>
          </a:p>
          <a:p>
            <a:pPr marL="0" lvl="0" indent="0" algn="l" rtl="0">
              <a:spcBef>
                <a:spcPts val="0"/>
              </a:spcBef>
              <a:spcAft>
                <a:spcPts val="0"/>
              </a:spcAft>
              <a:buNone/>
            </a:pPr>
            <a:r>
              <a:rPr lang="en" sz="2500">
                <a:solidFill>
                  <a:schemeClr val="dk1"/>
                </a:solidFill>
                <a:latin typeface="Helvetica Neue Light"/>
                <a:ea typeface="Helvetica Neue Light"/>
                <a:cs typeface="Helvetica Neue Light"/>
                <a:sym typeface="Helvetica Neue Light"/>
              </a:rPr>
              <a:t> </a:t>
            </a:r>
            <a:endParaRPr sz="2500">
              <a:solidFill>
                <a:schemeClr val="dk1"/>
              </a:solidFill>
              <a:latin typeface="Helvetica Neue Light"/>
              <a:ea typeface="Helvetica Neue Light"/>
              <a:cs typeface="Helvetica Neue Light"/>
              <a:sym typeface="Helvetica Neue Light"/>
            </a:endParaRPr>
          </a:p>
          <a:p>
            <a:pPr marL="0" lvl="0" indent="0" algn="l" rtl="0">
              <a:spcBef>
                <a:spcPts val="0"/>
              </a:spcBef>
              <a:spcAft>
                <a:spcPts val="0"/>
              </a:spcAft>
              <a:buNone/>
            </a:pPr>
            <a:r>
              <a:rPr lang="en" sz="2500" b="1">
                <a:solidFill>
                  <a:schemeClr val="lt1"/>
                </a:solidFill>
                <a:highlight>
                  <a:schemeClr val="accent5"/>
                </a:highlight>
                <a:latin typeface="Helvetica Neue"/>
                <a:ea typeface="Helvetica Neue"/>
                <a:cs typeface="Helvetica Neue"/>
                <a:sym typeface="Helvetica Neue"/>
              </a:rPr>
              <a:t>ideas and innovation </a:t>
            </a:r>
            <a:endParaRPr sz="2500" b="1">
              <a:solidFill>
                <a:schemeClr val="lt1"/>
              </a:solidFill>
              <a:highlight>
                <a:schemeClr val="accent5"/>
              </a:highlight>
              <a:latin typeface="Helvetica Neue"/>
              <a:ea typeface="Helvetica Neue"/>
              <a:cs typeface="Helvetica Neue"/>
              <a:sym typeface="Helvetica Neue"/>
            </a:endParaRPr>
          </a:p>
          <a:p>
            <a:pPr marL="0" lvl="0" indent="0" algn="l" rtl="0">
              <a:spcBef>
                <a:spcPts val="0"/>
              </a:spcBef>
              <a:spcAft>
                <a:spcPts val="0"/>
              </a:spcAft>
              <a:buNone/>
            </a:pPr>
            <a:r>
              <a:rPr lang="en" sz="2500">
                <a:solidFill>
                  <a:schemeClr val="dk1"/>
                </a:solidFill>
                <a:latin typeface="Helvetica Neue Light"/>
                <a:ea typeface="Helvetica Neue Light"/>
                <a:cs typeface="Helvetica Neue Light"/>
                <a:sym typeface="Helvetica Neue Light"/>
              </a:rPr>
              <a:t>that tie to brand promise</a:t>
            </a:r>
            <a:r>
              <a:rPr lang="en" sz="2500" b="1">
                <a:solidFill>
                  <a:schemeClr val="lt1"/>
                </a:solidFill>
                <a:highlight>
                  <a:schemeClr val="accent5"/>
                </a:highlight>
                <a:latin typeface="Helvetica Neue"/>
                <a:ea typeface="Helvetica Neue"/>
                <a:cs typeface="Helvetica Neue"/>
                <a:sym typeface="Helvetica Neue"/>
              </a:rPr>
              <a:t> </a:t>
            </a:r>
            <a:r>
              <a:rPr lang="en" sz="2500">
                <a:solidFill>
                  <a:schemeClr val="dk1"/>
                </a:solidFill>
                <a:latin typeface="Helvetica Neue Light"/>
                <a:ea typeface="Helvetica Neue Light"/>
                <a:cs typeface="Helvetica Neue Light"/>
                <a:sym typeface="Helvetica Neue Light"/>
              </a:rPr>
              <a:t>would drive greater value.</a:t>
            </a:r>
            <a:r>
              <a:rPr lang="en" sz="2500" b="1">
                <a:solidFill>
                  <a:schemeClr val="lt1"/>
                </a:solidFill>
                <a:highlight>
                  <a:schemeClr val="accent5"/>
                </a:highlight>
                <a:latin typeface="Helvetica Neue"/>
                <a:ea typeface="Helvetica Neue"/>
                <a:cs typeface="Helvetica Neue"/>
                <a:sym typeface="Helvetica Neue"/>
              </a:rPr>
              <a:t> </a:t>
            </a:r>
            <a:endParaRPr sz="2500" b="1">
              <a:solidFill>
                <a:schemeClr val="lt1"/>
              </a:solidFill>
              <a:highlight>
                <a:schemeClr val="accent5"/>
              </a:highlight>
              <a:latin typeface="Helvetica Neue"/>
              <a:ea typeface="Helvetica Neue"/>
              <a:cs typeface="Helvetica Neue"/>
              <a:sym typeface="Helvetica Neue"/>
            </a:endParaRPr>
          </a:p>
        </p:txBody>
      </p:sp>
      <p:sp>
        <p:nvSpPr>
          <p:cNvPr id="1671" name="Google Shape;1671;p268"/>
          <p:cNvSpPr/>
          <p:nvPr/>
        </p:nvSpPr>
        <p:spPr>
          <a:xfrm>
            <a:off x="5993331" y="557500"/>
            <a:ext cx="1094100" cy="552000"/>
          </a:xfrm>
          <a:prstGeom prst="chevron">
            <a:avLst>
              <a:gd name="adj" fmla="val 32191"/>
            </a:avLst>
          </a:prstGeom>
          <a:solidFill>
            <a:schemeClr val="accent5"/>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sz="800" b="1">
                <a:solidFill>
                  <a:schemeClr val="lt1"/>
                </a:solidFill>
                <a:latin typeface="Helvetica Neue"/>
                <a:ea typeface="Helvetica Neue"/>
                <a:cs typeface="Helvetica Neue"/>
                <a:sym typeface="Helvetica Neue"/>
              </a:rPr>
              <a:t>SELL </a:t>
            </a:r>
            <a:endParaRPr sz="800" b="1">
              <a:solidFill>
                <a:schemeClr val="dk1"/>
              </a:solidFill>
              <a:latin typeface="Helvetica Neue"/>
              <a:ea typeface="Helvetica Neue"/>
              <a:cs typeface="Helvetica Neue"/>
              <a:sym typeface="Helvetica Neue"/>
            </a:endParaRPr>
          </a:p>
        </p:txBody>
      </p:sp>
      <p:sp>
        <p:nvSpPr>
          <p:cNvPr id="1672" name="Google Shape;1672;p268"/>
          <p:cNvSpPr/>
          <p:nvPr/>
        </p:nvSpPr>
        <p:spPr>
          <a:xfrm>
            <a:off x="5029962" y="557500"/>
            <a:ext cx="1094100" cy="552000"/>
          </a:xfrm>
          <a:prstGeom prst="chevron">
            <a:avLst>
              <a:gd name="adj" fmla="val 32191"/>
            </a:avLst>
          </a:prstGeom>
          <a:solidFill>
            <a:schemeClr val="accent5"/>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sz="800" b="1">
                <a:solidFill>
                  <a:schemeClr val="lt1"/>
                </a:solidFill>
                <a:latin typeface="Helvetica Neue"/>
                <a:ea typeface="Helvetica Neue"/>
                <a:cs typeface="Helvetica Neue"/>
                <a:sym typeface="Helvetica Neue"/>
              </a:rPr>
              <a:t>MARKET</a:t>
            </a:r>
            <a:endParaRPr sz="800" b="1">
              <a:solidFill>
                <a:schemeClr val="dk1"/>
              </a:solidFill>
              <a:latin typeface="Helvetica Neue"/>
              <a:ea typeface="Helvetica Neue"/>
              <a:cs typeface="Helvetica Neue"/>
              <a:sym typeface="Helvetica Neue"/>
            </a:endParaRPr>
          </a:p>
        </p:txBody>
      </p:sp>
      <p:sp>
        <p:nvSpPr>
          <p:cNvPr id="1673" name="Google Shape;1673;p268"/>
          <p:cNvSpPr/>
          <p:nvPr/>
        </p:nvSpPr>
        <p:spPr>
          <a:xfrm>
            <a:off x="6958111" y="557500"/>
            <a:ext cx="1094100" cy="552000"/>
          </a:xfrm>
          <a:prstGeom prst="chevron">
            <a:avLst>
              <a:gd name="adj" fmla="val 32191"/>
            </a:avLst>
          </a:prstGeom>
          <a:solidFill>
            <a:schemeClr val="accent5"/>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sz="800" b="1">
                <a:solidFill>
                  <a:schemeClr val="lt1"/>
                </a:solidFill>
                <a:latin typeface="Helvetica Neue"/>
                <a:ea typeface="Helvetica Neue"/>
                <a:cs typeface="Helvetica Neue"/>
                <a:sym typeface="Helvetica Neue"/>
              </a:rPr>
              <a:t>FULFILL</a:t>
            </a:r>
            <a:endParaRPr sz="800" b="1">
              <a:solidFill>
                <a:schemeClr val="dk1"/>
              </a:solidFill>
              <a:latin typeface="Helvetica Neue"/>
              <a:ea typeface="Helvetica Neue"/>
              <a:cs typeface="Helvetica Neue"/>
              <a:sym typeface="Helvetica Neue"/>
            </a:endParaRPr>
          </a:p>
        </p:txBody>
      </p:sp>
      <p:sp>
        <p:nvSpPr>
          <p:cNvPr id="1674" name="Google Shape;1674;p268"/>
          <p:cNvSpPr/>
          <p:nvPr/>
        </p:nvSpPr>
        <p:spPr>
          <a:xfrm>
            <a:off x="7912401" y="557500"/>
            <a:ext cx="1094100" cy="552000"/>
          </a:xfrm>
          <a:prstGeom prst="chevron">
            <a:avLst>
              <a:gd name="adj" fmla="val 32191"/>
            </a:avLst>
          </a:prstGeom>
          <a:solidFill>
            <a:schemeClr val="accent5"/>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sz="800" b="1">
                <a:solidFill>
                  <a:schemeClr val="lt1"/>
                </a:solidFill>
                <a:latin typeface="Helvetica Neue"/>
                <a:ea typeface="Helvetica Neue"/>
                <a:cs typeface="Helvetica Neue"/>
                <a:sym typeface="Helvetica Neue"/>
              </a:rPr>
              <a:t>CARE</a:t>
            </a:r>
            <a:endParaRPr sz="800" b="1">
              <a:solidFill>
                <a:schemeClr val="dk1"/>
              </a:solidFill>
              <a:latin typeface="Helvetica Neue"/>
              <a:ea typeface="Helvetica Neue"/>
              <a:cs typeface="Helvetica Neue"/>
              <a:sym typeface="Helvetica Neue"/>
            </a:endParaRPr>
          </a:p>
        </p:txBody>
      </p:sp>
      <p:sp>
        <p:nvSpPr>
          <p:cNvPr id="1675" name="Google Shape;1675;p268"/>
          <p:cNvSpPr/>
          <p:nvPr/>
        </p:nvSpPr>
        <p:spPr>
          <a:xfrm>
            <a:off x="4101300" y="557500"/>
            <a:ext cx="641400" cy="552000"/>
          </a:xfrm>
          <a:prstGeom prst="rect">
            <a:avLst/>
          </a:prstGeom>
          <a:solidFill>
            <a:schemeClr val="accent5"/>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1676" name="Google Shape;1676;p268"/>
          <p:cNvSpPr/>
          <p:nvPr/>
        </p:nvSpPr>
        <p:spPr>
          <a:xfrm>
            <a:off x="4101300" y="557500"/>
            <a:ext cx="1067100" cy="552000"/>
          </a:xfrm>
          <a:prstGeom prst="chevron">
            <a:avLst>
              <a:gd name="adj" fmla="val 32191"/>
            </a:avLst>
          </a:prstGeom>
          <a:solidFill>
            <a:schemeClr val="accent5"/>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sz="800" b="1">
                <a:solidFill>
                  <a:schemeClr val="lt1"/>
                </a:solidFill>
                <a:latin typeface="Helvetica Neue"/>
                <a:ea typeface="Helvetica Neue"/>
                <a:cs typeface="Helvetica Neue"/>
                <a:sym typeface="Helvetica Neue"/>
              </a:rPr>
              <a:t>CREATE</a:t>
            </a:r>
            <a:endParaRPr sz="800" b="1">
              <a:solidFill>
                <a:schemeClr val="dk1"/>
              </a:solidFill>
              <a:latin typeface="Helvetica Neue"/>
              <a:ea typeface="Helvetica Neue"/>
              <a:cs typeface="Helvetica Neue"/>
              <a:sym typeface="Helvetica Neue"/>
            </a:endParaRPr>
          </a:p>
        </p:txBody>
      </p:sp>
      <p:sp>
        <p:nvSpPr>
          <p:cNvPr id="1677" name="Google Shape;1677;p268"/>
          <p:cNvSpPr/>
          <p:nvPr/>
        </p:nvSpPr>
        <p:spPr>
          <a:xfrm>
            <a:off x="4101300" y="1136084"/>
            <a:ext cx="941400" cy="909300"/>
          </a:xfrm>
          <a:prstGeom prst="rect">
            <a:avLst/>
          </a:prstGeom>
          <a:solidFill>
            <a:srgbClr val="EFEFE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B7B7B7"/>
                </a:solidFill>
                <a:latin typeface="Helvetica Neue Light"/>
                <a:ea typeface="Helvetica Neue Light"/>
                <a:cs typeface="Helvetica Neue Light"/>
                <a:sym typeface="Helvetica Neue Light"/>
              </a:rPr>
              <a:t>Product Concept &amp; Design</a:t>
            </a:r>
            <a:endParaRPr sz="800">
              <a:solidFill>
                <a:srgbClr val="B7B7B7"/>
              </a:solidFill>
              <a:latin typeface="Helvetica Neue Light"/>
              <a:ea typeface="Helvetica Neue Light"/>
              <a:cs typeface="Helvetica Neue Light"/>
              <a:sym typeface="Helvetica Neue Light"/>
            </a:endParaRPr>
          </a:p>
        </p:txBody>
      </p:sp>
      <p:sp>
        <p:nvSpPr>
          <p:cNvPr id="1678" name="Google Shape;1678;p268"/>
          <p:cNvSpPr/>
          <p:nvPr/>
        </p:nvSpPr>
        <p:spPr>
          <a:xfrm>
            <a:off x="4101300" y="2046190"/>
            <a:ext cx="941400" cy="909300"/>
          </a:xfrm>
          <a:prstGeom prst="rect">
            <a:avLst/>
          </a:prstGeom>
          <a:solidFill>
            <a:srgbClr val="F3F3F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B7B7B7"/>
                </a:solidFill>
                <a:latin typeface="Helvetica Neue Light"/>
                <a:ea typeface="Helvetica Neue Light"/>
                <a:cs typeface="Helvetica Neue Light"/>
                <a:sym typeface="Helvetica Neue Light"/>
              </a:rPr>
              <a:t>Insights Assessment</a:t>
            </a:r>
            <a:endParaRPr sz="800">
              <a:solidFill>
                <a:srgbClr val="B7B7B7"/>
              </a:solidFill>
              <a:latin typeface="Helvetica Neue Light"/>
              <a:ea typeface="Helvetica Neue Light"/>
              <a:cs typeface="Helvetica Neue Light"/>
              <a:sym typeface="Helvetica Neue Light"/>
            </a:endParaRPr>
          </a:p>
        </p:txBody>
      </p:sp>
      <p:sp>
        <p:nvSpPr>
          <p:cNvPr id="1679" name="Google Shape;1679;p268"/>
          <p:cNvSpPr/>
          <p:nvPr/>
        </p:nvSpPr>
        <p:spPr>
          <a:xfrm>
            <a:off x="4101300" y="2956296"/>
            <a:ext cx="941400" cy="909300"/>
          </a:xfrm>
          <a:prstGeom prst="rect">
            <a:avLst/>
          </a:prstGeom>
          <a:solidFill>
            <a:srgbClr val="F3F3F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B7B7B7"/>
                </a:solidFill>
                <a:latin typeface="Helvetica Neue Light"/>
                <a:ea typeface="Helvetica Neue Light"/>
                <a:cs typeface="Helvetica Neue Light"/>
                <a:sym typeface="Helvetica Neue Light"/>
              </a:rPr>
              <a:t>Research &amp; Development</a:t>
            </a:r>
            <a:endParaRPr sz="800">
              <a:solidFill>
                <a:srgbClr val="B7B7B7"/>
              </a:solidFill>
              <a:latin typeface="Helvetica Neue Light"/>
              <a:ea typeface="Helvetica Neue Light"/>
              <a:cs typeface="Helvetica Neue Light"/>
              <a:sym typeface="Helvetica Neue Light"/>
            </a:endParaRPr>
          </a:p>
        </p:txBody>
      </p:sp>
      <p:sp>
        <p:nvSpPr>
          <p:cNvPr id="1680" name="Google Shape;1680;p268"/>
          <p:cNvSpPr/>
          <p:nvPr/>
        </p:nvSpPr>
        <p:spPr>
          <a:xfrm>
            <a:off x="3782600" y="2367775"/>
            <a:ext cx="502800" cy="502800"/>
          </a:xfrm>
          <a:prstGeom prst="ellipse">
            <a:avLst/>
          </a:prstGeom>
          <a:solidFill>
            <a:schemeClr val="lt1"/>
          </a:solidFill>
          <a:ln w="19050"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1681" name="Google Shape;1681;p268"/>
          <p:cNvSpPr/>
          <p:nvPr/>
        </p:nvSpPr>
        <p:spPr>
          <a:xfrm>
            <a:off x="3956992" y="2448767"/>
            <a:ext cx="211500" cy="340800"/>
          </a:xfrm>
          <a:custGeom>
            <a:avLst/>
            <a:gdLst/>
            <a:ahLst/>
            <a:cxnLst/>
            <a:rect l="l" t="t" r="r" b="b"/>
            <a:pathLst>
              <a:path w="120000" h="120000" extrusionOk="0">
                <a:moveTo>
                  <a:pt x="22800" y="0"/>
                </a:moveTo>
                <a:lnTo>
                  <a:pt x="0" y="14161"/>
                </a:lnTo>
                <a:lnTo>
                  <a:pt x="74400" y="60372"/>
                </a:lnTo>
                <a:lnTo>
                  <a:pt x="0" y="105838"/>
                </a:lnTo>
                <a:lnTo>
                  <a:pt x="22800" y="120000"/>
                </a:lnTo>
                <a:lnTo>
                  <a:pt x="120000" y="60372"/>
                </a:lnTo>
                <a:lnTo>
                  <a:pt x="22800" y="0"/>
                </a:lnTo>
                <a:close/>
              </a:path>
            </a:pathLst>
          </a:custGeom>
          <a:solidFill>
            <a:schemeClr val="accent5"/>
          </a:solid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1682" name="Google Shape;1682;p268"/>
          <p:cNvSpPr/>
          <p:nvPr/>
        </p:nvSpPr>
        <p:spPr>
          <a:xfrm>
            <a:off x="5042700" y="1136075"/>
            <a:ext cx="941400" cy="909300"/>
          </a:xfrm>
          <a:prstGeom prst="rect">
            <a:avLst/>
          </a:prstGeom>
          <a:solidFill>
            <a:srgbClr val="EFEFE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B7B7B7"/>
                </a:solidFill>
                <a:latin typeface="Helvetica Neue Light"/>
                <a:ea typeface="Helvetica Neue Light"/>
                <a:cs typeface="Helvetica Neue Light"/>
                <a:sym typeface="Helvetica Neue Light"/>
              </a:rPr>
              <a:t>Segment Analysis</a:t>
            </a:r>
            <a:endParaRPr sz="800">
              <a:solidFill>
                <a:srgbClr val="B7B7B7"/>
              </a:solidFill>
              <a:latin typeface="Helvetica Neue Light"/>
              <a:ea typeface="Helvetica Neue Light"/>
              <a:cs typeface="Helvetica Neue Light"/>
              <a:sym typeface="Helvetica Neue Light"/>
            </a:endParaRPr>
          </a:p>
        </p:txBody>
      </p:sp>
      <p:sp>
        <p:nvSpPr>
          <p:cNvPr id="1683" name="Google Shape;1683;p268"/>
          <p:cNvSpPr/>
          <p:nvPr/>
        </p:nvSpPr>
        <p:spPr>
          <a:xfrm>
            <a:off x="5042700" y="2046181"/>
            <a:ext cx="941400" cy="909300"/>
          </a:xfrm>
          <a:prstGeom prst="rect">
            <a:avLst/>
          </a:prstGeom>
          <a:solidFill>
            <a:srgbClr val="F3F3F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B7B7B7"/>
                </a:solidFill>
                <a:latin typeface="Helvetica Neue Light"/>
                <a:ea typeface="Helvetica Neue Light"/>
                <a:cs typeface="Helvetica Neue Light"/>
                <a:sym typeface="Helvetica Neue Light"/>
              </a:rPr>
              <a:t>Develop Value Proposition</a:t>
            </a:r>
            <a:endParaRPr sz="800">
              <a:solidFill>
                <a:srgbClr val="B7B7B7"/>
              </a:solidFill>
              <a:latin typeface="Helvetica Neue Light"/>
              <a:ea typeface="Helvetica Neue Light"/>
              <a:cs typeface="Helvetica Neue Light"/>
              <a:sym typeface="Helvetica Neue Light"/>
            </a:endParaRPr>
          </a:p>
        </p:txBody>
      </p:sp>
      <p:sp>
        <p:nvSpPr>
          <p:cNvPr id="1684" name="Google Shape;1684;p268"/>
          <p:cNvSpPr/>
          <p:nvPr/>
        </p:nvSpPr>
        <p:spPr>
          <a:xfrm>
            <a:off x="5042700" y="2956287"/>
            <a:ext cx="941400" cy="909300"/>
          </a:xfrm>
          <a:prstGeom prst="rect">
            <a:avLst/>
          </a:prstGeom>
          <a:solidFill>
            <a:srgbClr val="F3F3F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B7B7B7"/>
                </a:solidFill>
                <a:latin typeface="Helvetica Neue Light"/>
                <a:ea typeface="Helvetica Neue Light"/>
                <a:cs typeface="Helvetica Neue Light"/>
                <a:sym typeface="Helvetica Neue Light"/>
              </a:rPr>
              <a:t>Campaign &amp; Brand Communications Strategy </a:t>
            </a:r>
            <a:endParaRPr sz="800">
              <a:solidFill>
                <a:srgbClr val="B7B7B7"/>
              </a:solidFill>
              <a:latin typeface="Helvetica Neue Light"/>
              <a:ea typeface="Helvetica Neue Light"/>
              <a:cs typeface="Helvetica Neue Light"/>
              <a:sym typeface="Helvetica Neue Light"/>
            </a:endParaRPr>
          </a:p>
        </p:txBody>
      </p:sp>
      <p:sp>
        <p:nvSpPr>
          <p:cNvPr id="1685" name="Google Shape;1685;p268"/>
          <p:cNvSpPr/>
          <p:nvPr/>
        </p:nvSpPr>
        <p:spPr>
          <a:xfrm>
            <a:off x="5993325" y="1136084"/>
            <a:ext cx="941400" cy="909300"/>
          </a:xfrm>
          <a:prstGeom prst="rect">
            <a:avLst/>
          </a:prstGeom>
          <a:solidFill>
            <a:srgbClr val="F3F3F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B7B7B7"/>
                </a:solidFill>
                <a:latin typeface="Helvetica Neue Light"/>
                <a:ea typeface="Helvetica Neue Light"/>
                <a:cs typeface="Helvetica Neue Light"/>
                <a:sym typeface="Helvetica Neue Light"/>
              </a:rPr>
              <a:t>Campaign Execution </a:t>
            </a:r>
            <a:endParaRPr sz="800">
              <a:solidFill>
                <a:srgbClr val="B7B7B7"/>
              </a:solidFill>
              <a:latin typeface="Helvetica Neue Light"/>
              <a:ea typeface="Helvetica Neue Light"/>
              <a:cs typeface="Helvetica Neue Light"/>
              <a:sym typeface="Helvetica Neue Light"/>
            </a:endParaRPr>
          </a:p>
        </p:txBody>
      </p:sp>
      <p:sp>
        <p:nvSpPr>
          <p:cNvPr id="1686" name="Google Shape;1686;p268"/>
          <p:cNvSpPr/>
          <p:nvPr/>
        </p:nvSpPr>
        <p:spPr>
          <a:xfrm>
            <a:off x="5993325" y="2046190"/>
            <a:ext cx="941400" cy="909300"/>
          </a:xfrm>
          <a:prstGeom prst="rect">
            <a:avLst/>
          </a:prstGeom>
          <a:solidFill>
            <a:srgbClr val="F3F3F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B7B7B7"/>
                </a:solidFill>
                <a:latin typeface="Helvetica Neue Light"/>
                <a:ea typeface="Helvetica Neue Light"/>
                <a:cs typeface="Helvetica Neue Light"/>
                <a:sym typeface="Helvetica Neue Light"/>
              </a:rPr>
              <a:t>Channel Capacity Planning</a:t>
            </a:r>
            <a:endParaRPr sz="800">
              <a:solidFill>
                <a:srgbClr val="B7B7B7"/>
              </a:solidFill>
              <a:latin typeface="Helvetica Neue Light"/>
              <a:ea typeface="Helvetica Neue Light"/>
              <a:cs typeface="Helvetica Neue Light"/>
              <a:sym typeface="Helvetica Neue Light"/>
            </a:endParaRPr>
          </a:p>
        </p:txBody>
      </p:sp>
      <p:sp>
        <p:nvSpPr>
          <p:cNvPr id="1687" name="Google Shape;1687;p268"/>
          <p:cNvSpPr/>
          <p:nvPr/>
        </p:nvSpPr>
        <p:spPr>
          <a:xfrm>
            <a:off x="5993325" y="2956296"/>
            <a:ext cx="941400" cy="909300"/>
          </a:xfrm>
          <a:prstGeom prst="rect">
            <a:avLst/>
          </a:prstGeom>
          <a:solidFill>
            <a:srgbClr val="F3F3F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B7B7B7"/>
                </a:solidFill>
                <a:latin typeface="Helvetica Neue Light"/>
                <a:ea typeface="Helvetica Neue Light"/>
                <a:cs typeface="Helvetica Neue Light"/>
                <a:sym typeface="Helvetica Neue Light"/>
              </a:rPr>
              <a:t>Sales Planning</a:t>
            </a:r>
            <a:endParaRPr sz="800">
              <a:solidFill>
                <a:srgbClr val="B7B7B7"/>
              </a:solidFill>
              <a:latin typeface="Helvetica Neue Light"/>
              <a:ea typeface="Helvetica Neue Light"/>
              <a:cs typeface="Helvetica Neue Light"/>
              <a:sym typeface="Helvetica Neue Light"/>
            </a:endParaRPr>
          </a:p>
        </p:txBody>
      </p:sp>
      <p:sp>
        <p:nvSpPr>
          <p:cNvPr id="1688" name="Google Shape;1688;p268"/>
          <p:cNvSpPr/>
          <p:nvPr/>
        </p:nvSpPr>
        <p:spPr>
          <a:xfrm>
            <a:off x="6934725" y="1136075"/>
            <a:ext cx="941400" cy="909300"/>
          </a:xfrm>
          <a:prstGeom prst="rect">
            <a:avLst/>
          </a:prstGeom>
          <a:solidFill>
            <a:srgbClr val="F3F3F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B7B7B7"/>
                </a:solidFill>
                <a:latin typeface="Helvetica Neue Light"/>
                <a:ea typeface="Helvetica Neue Light"/>
                <a:cs typeface="Helvetica Neue Light"/>
                <a:sym typeface="Helvetica Neue Light"/>
              </a:rPr>
              <a:t>Provision Product </a:t>
            </a:r>
            <a:endParaRPr sz="800">
              <a:solidFill>
                <a:srgbClr val="B7B7B7"/>
              </a:solidFill>
              <a:latin typeface="Helvetica Neue Light"/>
              <a:ea typeface="Helvetica Neue Light"/>
              <a:cs typeface="Helvetica Neue Light"/>
              <a:sym typeface="Helvetica Neue Light"/>
            </a:endParaRPr>
          </a:p>
        </p:txBody>
      </p:sp>
      <p:sp>
        <p:nvSpPr>
          <p:cNvPr id="1689" name="Google Shape;1689;p268"/>
          <p:cNvSpPr/>
          <p:nvPr/>
        </p:nvSpPr>
        <p:spPr>
          <a:xfrm>
            <a:off x="6934725" y="2046181"/>
            <a:ext cx="941400" cy="909300"/>
          </a:xfrm>
          <a:prstGeom prst="rect">
            <a:avLst/>
          </a:prstGeom>
          <a:solidFill>
            <a:srgbClr val="EFEFE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B7B7B7"/>
                </a:solidFill>
                <a:latin typeface="Helvetica Neue Light"/>
                <a:ea typeface="Helvetica Neue Light"/>
                <a:cs typeface="Helvetica Neue Light"/>
                <a:sym typeface="Helvetica Neue Light"/>
              </a:rPr>
              <a:t>Quality Assurance</a:t>
            </a:r>
            <a:endParaRPr sz="800">
              <a:solidFill>
                <a:srgbClr val="B7B7B7"/>
              </a:solidFill>
              <a:latin typeface="Helvetica Neue Light"/>
              <a:ea typeface="Helvetica Neue Light"/>
              <a:cs typeface="Helvetica Neue Light"/>
              <a:sym typeface="Helvetica Neue Light"/>
            </a:endParaRPr>
          </a:p>
        </p:txBody>
      </p:sp>
      <p:sp>
        <p:nvSpPr>
          <p:cNvPr id="1690" name="Google Shape;1690;p268"/>
          <p:cNvSpPr/>
          <p:nvPr/>
        </p:nvSpPr>
        <p:spPr>
          <a:xfrm>
            <a:off x="7885350" y="1136075"/>
            <a:ext cx="941400" cy="909300"/>
          </a:xfrm>
          <a:prstGeom prst="rect">
            <a:avLst/>
          </a:prstGeom>
          <a:solidFill>
            <a:srgbClr val="F3F3F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800">
                <a:solidFill>
                  <a:srgbClr val="B7B7B7"/>
                </a:solidFill>
                <a:latin typeface="Helvetica Neue Light"/>
                <a:ea typeface="Helvetica Neue Light"/>
                <a:cs typeface="Helvetica Neue Light"/>
                <a:sym typeface="Helvetica Neue Light"/>
              </a:rPr>
              <a:t>Customer Service</a:t>
            </a:r>
            <a:endParaRPr sz="800">
              <a:solidFill>
                <a:srgbClr val="B7B7B7"/>
              </a:solidFill>
              <a:latin typeface="Helvetica Neue Light"/>
              <a:ea typeface="Helvetica Neue Light"/>
              <a:cs typeface="Helvetica Neue Light"/>
              <a:sym typeface="Helvetica Neue Light"/>
            </a:endParaRPr>
          </a:p>
        </p:txBody>
      </p:sp>
      <p:sp>
        <p:nvSpPr>
          <p:cNvPr id="1691" name="Google Shape;1691;p268"/>
          <p:cNvSpPr/>
          <p:nvPr/>
        </p:nvSpPr>
        <p:spPr>
          <a:xfrm>
            <a:off x="7885350" y="2046181"/>
            <a:ext cx="941400" cy="909300"/>
          </a:xfrm>
          <a:prstGeom prst="rect">
            <a:avLst/>
          </a:prstGeom>
          <a:solidFill>
            <a:srgbClr val="EFEFE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B7B7B7"/>
                </a:solidFill>
                <a:latin typeface="Helvetica Neue Light"/>
                <a:ea typeface="Helvetica Neue Light"/>
                <a:cs typeface="Helvetica Neue Light"/>
                <a:sym typeface="Helvetica Neue Light"/>
              </a:rPr>
              <a:t>Retention &amp; Follow-Up</a:t>
            </a:r>
            <a:endParaRPr sz="800">
              <a:solidFill>
                <a:srgbClr val="B7B7B7"/>
              </a:solidFill>
              <a:latin typeface="Helvetica Neue Light"/>
              <a:ea typeface="Helvetica Neue Light"/>
              <a:cs typeface="Helvetica Neue Light"/>
              <a:sym typeface="Helvetica Neue Light"/>
            </a:endParaRPr>
          </a:p>
        </p:txBody>
      </p:sp>
      <p:sp>
        <p:nvSpPr>
          <p:cNvPr id="1692" name="Google Shape;1692;p268"/>
          <p:cNvSpPr/>
          <p:nvPr/>
        </p:nvSpPr>
        <p:spPr>
          <a:xfrm>
            <a:off x="4101300" y="3866405"/>
            <a:ext cx="941400" cy="909300"/>
          </a:xfrm>
          <a:prstGeom prst="rect">
            <a:avLst/>
          </a:prstGeom>
          <a:solidFill>
            <a:srgbClr val="F3F3F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B7B7B7"/>
                </a:solidFill>
                <a:latin typeface="Helvetica Neue Light"/>
                <a:ea typeface="Helvetica Neue Light"/>
                <a:cs typeface="Helvetica Neue Light"/>
                <a:sym typeface="Helvetica Neue Light"/>
              </a:rPr>
              <a:t>Product Development</a:t>
            </a:r>
            <a:endParaRPr sz="800">
              <a:solidFill>
                <a:srgbClr val="B7B7B7"/>
              </a:solidFill>
              <a:latin typeface="Helvetica Neue Light"/>
              <a:ea typeface="Helvetica Neue Light"/>
              <a:cs typeface="Helvetica Neue Light"/>
              <a:sym typeface="Helvetica Neue Light"/>
            </a:endParaRPr>
          </a:p>
        </p:txBody>
      </p:sp>
      <p:sp>
        <p:nvSpPr>
          <p:cNvPr id="1693" name="Google Shape;1693;p268"/>
          <p:cNvSpPr/>
          <p:nvPr/>
        </p:nvSpPr>
        <p:spPr>
          <a:xfrm>
            <a:off x="5993325" y="3866405"/>
            <a:ext cx="941400" cy="909300"/>
          </a:xfrm>
          <a:prstGeom prst="rect">
            <a:avLst/>
          </a:prstGeom>
          <a:solidFill>
            <a:srgbClr val="EFEFE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800">
                <a:solidFill>
                  <a:srgbClr val="B7B7B7"/>
                </a:solidFill>
                <a:latin typeface="Helvetica Neue Light"/>
                <a:ea typeface="Helvetica Neue Light"/>
                <a:cs typeface="Helvetica Neue Light"/>
                <a:sym typeface="Helvetica Neue Light"/>
              </a:rPr>
              <a:t>Selling Process &amp; Sales Support </a:t>
            </a:r>
            <a:endParaRPr sz="800">
              <a:solidFill>
                <a:srgbClr val="B7B7B7"/>
              </a:solidFill>
              <a:latin typeface="Helvetica Neue Light"/>
              <a:ea typeface="Helvetica Neue Light"/>
              <a:cs typeface="Helvetica Neue Light"/>
              <a:sym typeface="Helvetica Neue Light"/>
            </a:endParaRPr>
          </a:p>
        </p:txBody>
      </p:sp>
      <p:sp>
        <p:nvSpPr>
          <p:cNvPr id="1694" name="Google Shape;1694;p268"/>
          <p:cNvSpPr/>
          <p:nvPr/>
        </p:nvSpPr>
        <p:spPr>
          <a:xfrm>
            <a:off x="4101300" y="1136084"/>
            <a:ext cx="941400" cy="909300"/>
          </a:xfrm>
          <a:prstGeom prst="rect">
            <a:avLst/>
          </a:prstGeom>
          <a:solidFill>
            <a:srgbClr val="EFEFE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a:solidFill>
                  <a:schemeClr val="dk1"/>
                </a:solidFill>
                <a:latin typeface="Helvetica Neue"/>
                <a:ea typeface="Helvetica Neue"/>
                <a:cs typeface="Helvetica Neue"/>
                <a:sym typeface="Helvetica Neue"/>
              </a:rPr>
              <a:t>Product Concept &amp; Design</a:t>
            </a:r>
            <a:endParaRPr sz="800" b="1">
              <a:solidFill>
                <a:schemeClr val="dk1"/>
              </a:solidFill>
              <a:latin typeface="Helvetica Neue"/>
              <a:ea typeface="Helvetica Neue"/>
              <a:cs typeface="Helvetica Neue"/>
              <a:sym typeface="Helvetica Neue"/>
            </a:endParaRPr>
          </a:p>
        </p:txBody>
      </p:sp>
      <p:sp>
        <p:nvSpPr>
          <p:cNvPr id="1695" name="Google Shape;1695;p268"/>
          <p:cNvSpPr/>
          <p:nvPr/>
        </p:nvSpPr>
        <p:spPr>
          <a:xfrm>
            <a:off x="4605788" y="1848180"/>
            <a:ext cx="1067100" cy="658800"/>
          </a:xfrm>
          <a:prstGeom prst="wedgeEllipseCallout">
            <a:avLst>
              <a:gd name="adj1" fmla="val -17336"/>
              <a:gd name="adj2" fmla="val -63298"/>
            </a:avLst>
          </a:prstGeom>
          <a:solidFill>
            <a:srgbClr val="F3F3F3"/>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1696" name="Google Shape;1696;p268"/>
          <p:cNvSpPr/>
          <p:nvPr/>
        </p:nvSpPr>
        <p:spPr>
          <a:xfrm>
            <a:off x="4684131" y="2089977"/>
            <a:ext cx="161700" cy="175200"/>
          </a:xfrm>
          <a:custGeom>
            <a:avLst/>
            <a:gdLst/>
            <a:ahLst/>
            <a:cxnLst/>
            <a:rect l="l" t="t" r="r" b="b"/>
            <a:pathLst>
              <a:path w="120000" h="120000" extrusionOk="0">
                <a:moveTo>
                  <a:pt x="31875" y="23653"/>
                </a:moveTo>
                <a:lnTo>
                  <a:pt x="26250" y="14423"/>
                </a:lnTo>
                <a:lnTo>
                  <a:pt x="26250" y="14423"/>
                </a:lnTo>
                <a:lnTo>
                  <a:pt x="25625" y="12692"/>
                </a:lnTo>
                <a:lnTo>
                  <a:pt x="26250" y="11538"/>
                </a:lnTo>
                <a:lnTo>
                  <a:pt x="26875" y="9807"/>
                </a:lnTo>
                <a:lnTo>
                  <a:pt x="28125" y="9230"/>
                </a:lnTo>
                <a:lnTo>
                  <a:pt x="28125" y="9230"/>
                </a:lnTo>
                <a:lnTo>
                  <a:pt x="30000" y="8653"/>
                </a:lnTo>
                <a:lnTo>
                  <a:pt x="31250" y="8653"/>
                </a:lnTo>
                <a:lnTo>
                  <a:pt x="33125" y="9230"/>
                </a:lnTo>
                <a:lnTo>
                  <a:pt x="33750" y="10384"/>
                </a:lnTo>
                <a:lnTo>
                  <a:pt x="39375" y="19615"/>
                </a:lnTo>
                <a:lnTo>
                  <a:pt x="39375" y="19615"/>
                </a:lnTo>
                <a:lnTo>
                  <a:pt x="40000" y="20769"/>
                </a:lnTo>
                <a:lnTo>
                  <a:pt x="40000" y="22500"/>
                </a:lnTo>
                <a:lnTo>
                  <a:pt x="39375" y="23653"/>
                </a:lnTo>
                <a:lnTo>
                  <a:pt x="38125" y="24807"/>
                </a:lnTo>
                <a:lnTo>
                  <a:pt x="38125" y="24807"/>
                </a:lnTo>
                <a:lnTo>
                  <a:pt x="35625" y="25384"/>
                </a:lnTo>
                <a:lnTo>
                  <a:pt x="35625" y="25384"/>
                </a:lnTo>
                <a:lnTo>
                  <a:pt x="33750" y="24807"/>
                </a:lnTo>
                <a:lnTo>
                  <a:pt x="31875" y="23653"/>
                </a:lnTo>
                <a:lnTo>
                  <a:pt x="31875" y="23653"/>
                </a:lnTo>
                <a:close/>
                <a:moveTo>
                  <a:pt x="20000" y="34615"/>
                </a:moveTo>
                <a:lnTo>
                  <a:pt x="11875" y="30000"/>
                </a:lnTo>
                <a:lnTo>
                  <a:pt x="11875" y="30000"/>
                </a:lnTo>
                <a:lnTo>
                  <a:pt x="10000" y="30000"/>
                </a:lnTo>
                <a:lnTo>
                  <a:pt x="8750" y="30000"/>
                </a:lnTo>
                <a:lnTo>
                  <a:pt x="7500" y="30576"/>
                </a:lnTo>
                <a:lnTo>
                  <a:pt x="6875" y="31730"/>
                </a:lnTo>
                <a:lnTo>
                  <a:pt x="6875" y="31730"/>
                </a:lnTo>
                <a:lnTo>
                  <a:pt x="6250" y="32884"/>
                </a:lnTo>
                <a:lnTo>
                  <a:pt x="6250" y="34038"/>
                </a:lnTo>
                <a:lnTo>
                  <a:pt x="6875" y="35192"/>
                </a:lnTo>
                <a:lnTo>
                  <a:pt x="8125" y="36346"/>
                </a:lnTo>
                <a:lnTo>
                  <a:pt x="16250" y="40961"/>
                </a:lnTo>
                <a:lnTo>
                  <a:pt x="16250" y="40961"/>
                </a:lnTo>
                <a:lnTo>
                  <a:pt x="18125" y="40961"/>
                </a:lnTo>
                <a:lnTo>
                  <a:pt x="18125" y="40961"/>
                </a:lnTo>
                <a:lnTo>
                  <a:pt x="20000" y="40961"/>
                </a:lnTo>
                <a:lnTo>
                  <a:pt x="21250" y="39230"/>
                </a:lnTo>
                <a:lnTo>
                  <a:pt x="21250" y="39230"/>
                </a:lnTo>
                <a:lnTo>
                  <a:pt x="21875" y="38076"/>
                </a:lnTo>
                <a:lnTo>
                  <a:pt x="21875" y="36923"/>
                </a:lnTo>
                <a:lnTo>
                  <a:pt x="21250" y="35769"/>
                </a:lnTo>
                <a:lnTo>
                  <a:pt x="20000" y="34615"/>
                </a:lnTo>
                <a:lnTo>
                  <a:pt x="20000" y="34615"/>
                </a:lnTo>
                <a:close/>
                <a:moveTo>
                  <a:pt x="68750" y="105576"/>
                </a:moveTo>
                <a:lnTo>
                  <a:pt x="51250" y="105576"/>
                </a:lnTo>
                <a:lnTo>
                  <a:pt x="51250" y="105576"/>
                </a:lnTo>
                <a:lnTo>
                  <a:pt x="50000" y="105576"/>
                </a:lnTo>
                <a:lnTo>
                  <a:pt x="48750" y="106153"/>
                </a:lnTo>
                <a:lnTo>
                  <a:pt x="48125" y="107307"/>
                </a:lnTo>
                <a:lnTo>
                  <a:pt x="48125" y="108461"/>
                </a:lnTo>
                <a:lnTo>
                  <a:pt x="48125" y="108461"/>
                </a:lnTo>
                <a:lnTo>
                  <a:pt x="48125" y="109615"/>
                </a:lnTo>
                <a:lnTo>
                  <a:pt x="48750" y="110192"/>
                </a:lnTo>
                <a:lnTo>
                  <a:pt x="50000" y="110769"/>
                </a:lnTo>
                <a:lnTo>
                  <a:pt x="51250" y="111346"/>
                </a:lnTo>
                <a:lnTo>
                  <a:pt x="68750" y="111346"/>
                </a:lnTo>
                <a:lnTo>
                  <a:pt x="68750" y="111346"/>
                </a:lnTo>
                <a:lnTo>
                  <a:pt x="70000" y="110769"/>
                </a:lnTo>
                <a:lnTo>
                  <a:pt x="71250" y="110192"/>
                </a:lnTo>
                <a:lnTo>
                  <a:pt x="71875" y="109615"/>
                </a:lnTo>
                <a:lnTo>
                  <a:pt x="71875" y="108461"/>
                </a:lnTo>
                <a:lnTo>
                  <a:pt x="71875" y="108461"/>
                </a:lnTo>
                <a:lnTo>
                  <a:pt x="71875" y="107307"/>
                </a:lnTo>
                <a:lnTo>
                  <a:pt x="71250" y="106153"/>
                </a:lnTo>
                <a:lnTo>
                  <a:pt x="70000" y="105576"/>
                </a:lnTo>
                <a:lnTo>
                  <a:pt x="68750" y="105576"/>
                </a:lnTo>
                <a:lnTo>
                  <a:pt x="68750" y="105576"/>
                </a:lnTo>
                <a:close/>
                <a:moveTo>
                  <a:pt x="65625" y="114230"/>
                </a:moveTo>
                <a:lnTo>
                  <a:pt x="54375" y="114230"/>
                </a:lnTo>
                <a:lnTo>
                  <a:pt x="54375" y="114230"/>
                </a:lnTo>
                <a:lnTo>
                  <a:pt x="53125" y="114230"/>
                </a:lnTo>
                <a:lnTo>
                  <a:pt x="51875" y="114807"/>
                </a:lnTo>
                <a:lnTo>
                  <a:pt x="51250" y="115961"/>
                </a:lnTo>
                <a:lnTo>
                  <a:pt x="51250" y="117115"/>
                </a:lnTo>
                <a:lnTo>
                  <a:pt x="51250" y="117115"/>
                </a:lnTo>
                <a:lnTo>
                  <a:pt x="51250" y="118269"/>
                </a:lnTo>
                <a:lnTo>
                  <a:pt x="51875" y="119423"/>
                </a:lnTo>
                <a:lnTo>
                  <a:pt x="53125" y="120000"/>
                </a:lnTo>
                <a:lnTo>
                  <a:pt x="54375" y="120000"/>
                </a:lnTo>
                <a:lnTo>
                  <a:pt x="65625" y="120000"/>
                </a:lnTo>
                <a:lnTo>
                  <a:pt x="65625" y="120000"/>
                </a:lnTo>
                <a:lnTo>
                  <a:pt x="66875" y="120000"/>
                </a:lnTo>
                <a:lnTo>
                  <a:pt x="68125" y="119423"/>
                </a:lnTo>
                <a:lnTo>
                  <a:pt x="68750" y="118269"/>
                </a:lnTo>
                <a:lnTo>
                  <a:pt x="68750" y="117115"/>
                </a:lnTo>
                <a:lnTo>
                  <a:pt x="68750" y="117115"/>
                </a:lnTo>
                <a:lnTo>
                  <a:pt x="68750" y="115961"/>
                </a:lnTo>
                <a:lnTo>
                  <a:pt x="68125" y="114807"/>
                </a:lnTo>
                <a:lnTo>
                  <a:pt x="66875" y="114230"/>
                </a:lnTo>
                <a:lnTo>
                  <a:pt x="65625" y="114230"/>
                </a:lnTo>
                <a:lnTo>
                  <a:pt x="65625" y="114230"/>
                </a:lnTo>
                <a:close/>
                <a:moveTo>
                  <a:pt x="16250" y="79615"/>
                </a:moveTo>
                <a:lnTo>
                  <a:pt x="11875" y="81923"/>
                </a:lnTo>
                <a:lnTo>
                  <a:pt x="11875" y="81923"/>
                </a:lnTo>
                <a:lnTo>
                  <a:pt x="11250" y="83076"/>
                </a:lnTo>
                <a:lnTo>
                  <a:pt x="10625" y="83653"/>
                </a:lnTo>
                <a:lnTo>
                  <a:pt x="10625" y="84807"/>
                </a:lnTo>
                <a:lnTo>
                  <a:pt x="11250" y="85961"/>
                </a:lnTo>
                <a:lnTo>
                  <a:pt x="11250" y="85961"/>
                </a:lnTo>
                <a:lnTo>
                  <a:pt x="12500" y="87115"/>
                </a:lnTo>
                <a:lnTo>
                  <a:pt x="13750" y="87692"/>
                </a:lnTo>
                <a:lnTo>
                  <a:pt x="13750" y="87692"/>
                </a:lnTo>
                <a:lnTo>
                  <a:pt x="15000" y="87115"/>
                </a:lnTo>
                <a:lnTo>
                  <a:pt x="19375" y="84807"/>
                </a:lnTo>
                <a:lnTo>
                  <a:pt x="19375" y="84807"/>
                </a:lnTo>
                <a:lnTo>
                  <a:pt x="20625" y="84230"/>
                </a:lnTo>
                <a:lnTo>
                  <a:pt x="21250" y="83076"/>
                </a:lnTo>
                <a:lnTo>
                  <a:pt x="21250" y="81923"/>
                </a:lnTo>
                <a:lnTo>
                  <a:pt x="20625" y="80769"/>
                </a:lnTo>
                <a:lnTo>
                  <a:pt x="20625" y="80769"/>
                </a:lnTo>
                <a:lnTo>
                  <a:pt x="20000" y="80192"/>
                </a:lnTo>
                <a:lnTo>
                  <a:pt x="18750" y="79615"/>
                </a:lnTo>
                <a:lnTo>
                  <a:pt x="17500" y="79615"/>
                </a:lnTo>
                <a:lnTo>
                  <a:pt x="16250" y="79615"/>
                </a:lnTo>
                <a:lnTo>
                  <a:pt x="16250" y="79615"/>
                </a:lnTo>
                <a:close/>
                <a:moveTo>
                  <a:pt x="15625" y="60000"/>
                </a:moveTo>
                <a:lnTo>
                  <a:pt x="15625" y="60000"/>
                </a:lnTo>
                <a:lnTo>
                  <a:pt x="15000" y="58846"/>
                </a:lnTo>
                <a:lnTo>
                  <a:pt x="14375" y="57692"/>
                </a:lnTo>
                <a:lnTo>
                  <a:pt x="13125" y="57115"/>
                </a:lnTo>
                <a:lnTo>
                  <a:pt x="11875" y="56538"/>
                </a:lnTo>
                <a:lnTo>
                  <a:pt x="3750" y="56538"/>
                </a:lnTo>
                <a:lnTo>
                  <a:pt x="3750" y="56538"/>
                </a:lnTo>
                <a:lnTo>
                  <a:pt x="1875" y="57115"/>
                </a:lnTo>
                <a:lnTo>
                  <a:pt x="625" y="57692"/>
                </a:lnTo>
                <a:lnTo>
                  <a:pt x="0" y="58846"/>
                </a:lnTo>
                <a:lnTo>
                  <a:pt x="0" y="60000"/>
                </a:lnTo>
                <a:lnTo>
                  <a:pt x="0" y="60000"/>
                </a:lnTo>
                <a:lnTo>
                  <a:pt x="0" y="61153"/>
                </a:lnTo>
                <a:lnTo>
                  <a:pt x="625" y="62307"/>
                </a:lnTo>
                <a:lnTo>
                  <a:pt x="1875" y="63461"/>
                </a:lnTo>
                <a:lnTo>
                  <a:pt x="3750" y="63461"/>
                </a:lnTo>
                <a:lnTo>
                  <a:pt x="11875" y="63461"/>
                </a:lnTo>
                <a:lnTo>
                  <a:pt x="11875" y="63461"/>
                </a:lnTo>
                <a:lnTo>
                  <a:pt x="13125" y="63461"/>
                </a:lnTo>
                <a:lnTo>
                  <a:pt x="14375" y="62307"/>
                </a:lnTo>
                <a:lnTo>
                  <a:pt x="15000" y="61153"/>
                </a:lnTo>
                <a:lnTo>
                  <a:pt x="15625" y="60000"/>
                </a:lnTo>
                <a:lnTo>
                  <a:pt x="15625" y="60000"/>
                </a:lnTo>
                <a:close/>
                <a:moveTo>
                  <a:pt x="60000" y="19615"/>
                </a:moveTo>
                <a:lnTo>
                  <a:pt x="60000" y="19615"/>
                </a:lnTo>
                <a:lnTo>
                  <a:pt x="61875" y="19038"/>
                </a:lnTo>
                <a:lnTo>
                  <a:pt x="63125" y="18461"/>
                </a:lnTo>
                <a:lnTo>
                  <a:pt x="63750" y="16730"/>
                </a:lnTo>
                <a:lnTo>
                  <a:pt x="64375" y="15576"/>
                </a:lnTo>
                <a:lnTo>
                  <a:pt x="64375" y="4038"/>
                </a:lnTo>
                <a:lnTo>
                  <a:pt x="64375" y="4038"/>
                </a:lnTo>
                <a:lnTo>
                  <a:pt x="63750" y="2307"/>
                </a:lnTo>
                <a:lnTo>
                  <a:pt x="63125" y="1153"/>
                </a:lnTo>
                <a:lnTo>
                  <a:pt x="61875" y="0"/>
                </a:lnTo>
                <a:lnTo>
                  <a:pt x="60000" y="0"/>
                </a:lnTo>
                <a:lnTo>
                  <a:pt x="60000" y="0"/>
                </a:lnTo>
                <a:lnTo>
                  <a:pt x="58125" y="0"/>
                </a:lnTo>
                <a:lnTo>
                  <a:pt x="56875" y="1153"/>
                </a:lnTo>
                <a:lnTo>
                  <a:pt x="56250" y="2307"/>
                </a:lnTo>
                <a:lnTo>
                  <a:pt x="55625" y="4038"/>
                </a:lnTo>
                <a:lnTo>
                  <a:pt x="55625" y="15576"/>
                </a:lnTo>
                <a:lnTo>
                  <a:pt x="55625" y="15576"/>
                </a:lnTo>
                <a:lnTo>
                  <a:pt x="56250" y="16730"/>
                </a:lnTo>
                <a:lnTo>
                  <a:pt x="56875" y="18461"/>
                </a:lnTo>
                <a:lnTo>
                  <a:pt x="58125" y="19038"/>
                </a:lnTo>
                <a:lnTo>
                  <a:pt x="60000" y="19615"/>
                </a:lnTo>
                <a:lnTo>
                  <a:pt x="60000" y="19615"/>
                </a:lnTo>
                <a:close/>
                <a:moveTo>
                  <a:pt x="108125" y="81923"/>
                </a:moveTo>
                <a:lnTo>
                  <a:pt x="103750" y="79615"/>
                </a:lnTo>
                <a:lnTo>
                  <a:pt x="103750" y="79615"/>
                </a:lnTo>
                <a:lnTo>
                  <a:pt x="102500" y="79615"/>
                </a:lnTo>
                <a:lnTo>
                  <a:pt x="101250" y="79615"/>
                </a:lnTo>
                <a:lnTo>
                  <a:pt x="100000" y="80192"/>
                </a:lnTo>
                <a:lnTo>
                  <a:pt x="99375" y="80769"/>
                </a:lnTo>
                <a:lnTo>
                  <a:pt x="99375" y="80769"/>
                </a:lnTo>
                <a:lnTo>
                  <a:pt x="98750" y="81923"/>
                </a:lnTo>
                <a:lnTo>
                  <a:pt x="98750" y="83076"/>
                </a:lnTo>
                <a:lnTo>
                  <a:pt x="99375" y="84230"/>
                </a:lnTo>
                <a:lnTo>
                  <a:pt x="100625" y="84807"/>
                </a:lnTo>
                <a:lnTo>
                  <a:pt x="105000" y="87115"/>
                </a:lnTo>
                <a:lnTo>
                  <a:pt x="105000" y="87115"/>
                </a:lnTo>
                <a:lnTo>
                  <a:pt x="106250" y="87692"/>
                </a:lnTo>
                <a:lnTo>
                  <a:pt x="106250" y="87692"/>
                </a:lnTo>
                <a:lnTo>
                  <a:pt x="107500" y="87115"/>
                </a:lnTo>
                <a:lnTo>
                  <a:pt x="108750" y="85961"/>
                </a:lnTo>
                <a:lnTo>
                  <a:pt x="108750" y="85961"/>
                </a:lnTo>
                <a:lnTo>
                  <a:pt x="109375" y="84807"/>
                </a:lnTo>
                <a:lnTo>
                  <a:pt x="109375" y="83653"/>
                </a:lnTo>
                <a:lnTo>
                  <a:pt x="108750" y="83076"/>
                </a:lnTo>
                <a:lnTo>
                  <a:pt x="108125" y="81923"/>
                </a:lnTo>
                <a:lnTo>
                  <a:pt x="108125" y="81923"/>
                </a:lnTo>
                <a:close/>
                <a:moveTo>
                  <a:pt x="101875" y="40961"/>
                </a:moveTo>
                <a:lnTo>
                  <a:pt x="101875" y="40961"/>
                </a:lnTo>
                <a:lnTo>
                  <a:pt x="103750" y="40961"/>
                </a:lnTo>
                <a:lnTo>
                  <a:pt x="111875" y="36346"/>
                </a:lnTo>
                <a:lnTo>
                  <a:pt x="111875" y="36346"/>
                </a:lnTo>
                <a:lnTo>
                  <a:pt x="113125" y="35192"/>
                </a:lnTo>
                <a:lnTo>
                  <a:pt x="113750" y="34038"/>
                </a:lnTo>
                <a:lnTo>
                  <a:pt x="113750" y="32884"/>
                </a:lnTo>
                <a:lnTo>
                  <a:pt x="113125" y="31730"/>
                </a:lnTo>
                <a:lnTo>
                  <a:pt x="113125" y="31730"/>
                </a:lnTo>
                <a:lnTo>
                  <a:pt x="112500" y="30576"/>
                </a:lnTo>
                <a:lnTo>
                  <a:pt x="111250" y="30000"/>
                </a:lnTo>
                <a:lnTo>
                  <a:pt x="110000" y="30000"/>
                </a:lnTo>
                <a:lnTo>
                  <a:pt x="108125" y="30000"/>
                </a:lnTo>
                <a:lnTo>
                  <a:pt x="100000" y="34615"/>
                </a:lnTo>
                <a:lnTo>
                  <a:pt x="100000" y="34615"/>
                </a:lnTo>
                <a:lnTo>
                  <a:pt x="98750" y="35769"/>
                </a:lnTo>
                <a:lnTo>
                  <a:pt x="98125" y="36923"/>
                </a:lnTo>
                <a:lnTo>
                  <a:pt x="98125" y="38076"/>
                </a:lnTo>
                <a:lnTo>
                  <a:pt x="98750" y="39230"/>
                </a:lnTo>
                <a:lnTo>
                  <a:pt x="98750" y="39230"/>
                </a:lnTo>
                <a:lnTo>
                  <a:pt x="100000" y="40961"/>
                </a:lnTo>
                <a:lnTo>
                  <a:pt x="101875" y="40961"/>
                </a:lnTo>
                <a:lnTo>
                  <a:pt x="101875" y="40961"/>
                </a:lnTo>
                <a:close/>
                <a:moveTo>
                  <a:pt x="116250" y="56538"/>
                </a:moveTo>
                <a:lnTo>
                  <a:pt x="108125" y="56538"/>
                </a:lnTo>
                <a:lnTo>
                  <a:pt x="108125" y="56538"/>
                </a:lnTo>
                <a:lnTo>
                  <a:pt x="106875" y="57115"/>
                </a:lnTo>
                <a:lnTo>
                  <a:pt x="105625" y="57692"/>
                </a:lnTo>
                <a:lnTo>
                  <a:pt x="105000" y="58846"/>
                </a:lnTo>
                <a:lnTo>
                  <a:pt x="104375" y="60000"/>
                </a:lnTo>
                <a:lnTo>
                  <a:pt x="104375" y="60000"/>
                </a:lnTo>
                <a:lnTo>
                  <a:pt x="105000" y="61153"/>
                </a:lnTo>
                <a:lnTo>
                  <a:pt x="105625" y="62307"/>
                </a:lnTo>
                <a:lnTo>
                  <a:pt x="106875" y="63461"/>
                </a:lnTo>
                <a:lnTo>
                  <a:pt x="108125" y="63461"/>
                </a:lnTo>
                <a:lnTo>
                  <a:pt x="116250" y="63461"/>
                </a:lnTo>
                <a:lnTo>
                  <a:pt x="116250" y="63461"/>
                </a:lnTo>
                <a:lnTo>
                  <a:pt x="118125" y="63461"/>
                </a:lnTo>
                <a:lnTo>
                  <a:pt x="119375" y="62307"/>
                </a:lnTo>
                <a:lnTo>
                  <a:pt x="120000" y="61153"/>
                </a:lnTo>
                <a:lnTo>
                  <a:pt x="120000" y="60000"/>
                </a:lnTo>
                <a:lnTo>
                  <a:pt x="120000" y="60000"/>
                </a:lnTo>
                <a:lnTo>
                  <a:pt x="120000" y="58846"/>
                </a:lnTo>
                <a:lnTo>
                  <a:pt x="119375" y="57692"/>
                </a:lnTo>
                <a:lnTo>
                  <a:pt x="118125" y="57115"/>
                </a:lnTo>
                <a:lnTo>
                  <a:pt x="116250" y="56538"/>
                </a:lnTo>
                <a:lnTo>
                  <a:pt x="116250" y="56538"/>
                </a:lnTo>
                <a:close/>
                <a:moveTo>
                  <a:pt x="91875" y="9230"/>
                </a:moveTo>
                <a:lnTo>
                  <a:pt x="91875" y="9230"/>
                </a:lnTo>
                <a:lnTo>
                  <a:pt x="90000" y="8653"/>
                </a:lnTo>
                <a:lnTo>
                  <a:pt x="88750" y="8653"/>
                </a:lnTo>
                <a:lnTo>
                  <a:pt x="86875" y="9230"/>
                </a:lnTo>
                <a:lnTo>
                  <a:pt x="86250" y="10384"/>
                </a:lnTo>
                <a:lnTo>
                  <a:pt x="80625" y="19615"/>
                </a:lnTo>
                <a:lnTo>
                  <a:pt x="80625" y="19615"/>
                </a:lnTo>
                <a:lnTo>
                  <a:pt x="80000" y="20769"/>
                </a:lnTo>
                <a:lnTo>
                  <a:pt x="80000" y="22500"/>
                </a:lnTo>
                <a:lnTo>
                  <a:pt x="80625" y="23653"/>
                </a:lnTo>
                <a:lnTo>
                  <a:pt x="81875" y="24807"/>
                </a:lnTo>
                <a:lnTo>
                  <a:pt x="81875" y="24807"/>
                </a:lnTo>
                <a:lnTo>
                  <a:pt x="84375" y="25384"/>
                </a:lnTo>
                <a:lnTo>
                  <a:pt x="84375" y="25384"/>
                </a:lnTo>
                <a:lnTo>
                  <a:pt x="86250" y="24807"/>
                </a:lnTo>
                <a:lnTo>
                  <a:pt x="88125" y="23653"/>
                </a:lnTo>
                <a:lnTo>
                  <a:pt x="93750" y="14423"/>
                </a:lnTo>
                <a:lnTo>
                  <a:pt x="93750" y="14423"/>
                </a:lnTo>
                <a:lnTo>
                  <a:pt x="94375" y="12692"/>
                </a:lnTo>
                <a:lnTo>
                  <a:pt x="93750" y="11538"/>
                </a:lnTo>
                <a:lnTo>
                  <a:pt x="93125" y="9807"/>
                </a:lnTo>
                <a:lnTo>
                  <a:pt x="91875" y="9230"/>
                </a:lnTo>
                <a:lnTo>
                  <a:pt x="91875" y="9230"/>
                </a:lnTo>
                <a:close/>
                <a:moveTo>
                  <a:pt x="89375" y="56538"/>
                </a:moveTo>
                <a:lnTo>
                  <a:pt x="89375" y="56538"/>
                </a:lnTo>
                <a:lnTo>
                  <a:pt x="88750" y="62307"/>
                </a:lnTo>
                <a:lnTo>
                  <a:pt x="86875" y="66923"/>
                </a:lnTo>
                <a:lnTo>
                  <a:pt x="85000" y="70384"/>
                </a:lnTo>
                <a:lnTo>
                  <a:pt x="81875" y="73846"/>
                </a:lnTo>
                <a:lnTo>
                  <a:pt x="81875" y="73846"/>
                </a:lnTo>
                <a:lnTo>
                  <a:pt x="78750" y="77884"/>
                </a:lnTo>
                <a:lnTo>
                  <a:pt x="76250" y="83076"/>
                </a:lnTo>
                <a:lnTo>
                  <a:pt x="75000" y="85961"/>
                </a:lnTo>
                <a:lnTo>
                  <a:pt x="74375" y="89423"/>
                </a:lnTo>
                <a:lnTo>
                  <a:pt x="73750" y="92884"/>
                </a:lnTo>
                <a:lnTo>
                  <a:pt x="73125" y="97500"/>
                </a:lnTo>
                <a:lnTo>
                  <a:pt x="73125" y="97500"/>
                </a:lnTo>
                <a:lnTo>
                  <a:pt x="72500" y="99230"/>
                </a:lnTo>
                <a:lnTo>
                  <a:pt x="71875" y="100961"/>
                </a:lnTo>
                <a:lnTo>
                  <a:pt x="70000" y="102115"/>
                </a:lnTo>
                <a:lnTo>
                  <a:pt x="68125" y="102115"/>
                </a:lnTo>
                <a:lnTo>
                  <a:pt x="51875" y="102115"/>
                </a:lnTo>
                <a:lnTo>
                  <a:pt x="51875" y="102115"/>
                </a:lnTo>
                <a:lnTo>
                  <a:pt x="50000" y="102115"/>
                </a:lnTo>
                <a:lnTo>
                  <a:pt x="48125" y="100961"/>
                </a:lnTo>
                <a:lnTo>
                  <a:pt x="47500" y="99230"/>
                </a:lnTo>
                <a:lnTo>
                  <a:pt x="46875" y="97500"/>
                </a:lnTo>
                <a:lnTo>
                  <a:pt x="46875" y="97500"/>
                </a:lnTo>
                <a:lnTo>
                  <a:pt x="46250" y="92884"/>
                </a:lnTo>
                <a:lnTo>
                  <a:pt x="45625" y="89423"/>
                </a:lnTo>
                <a:lnTo>
                  <a:pt x="45000" y="85961"/>
                </a:lnTo>
                <a:lnTo>
                  <a:pt x="43750" y="83076"/>
                </a:lnTo>
                <a:lnTo>
                  <a:pt x="41250" y="77884"/>
                </a:lnTo>
                <a:lnTo>
                  <a:pt x="38125" y="73846"/>
                </a:lnTo>
                <a:lnTo>
                  <a:pt x="38125" y="73846"/>
                </a:lnTo>
                <a:lnTo>
                  <a:pt x="35000" y="70384"/>
                </a:lnTo>
                <a:lnTo>
                  <a:pt x="33125" y="66923"/>
                </a:lnTo>
                <a:lnTo>
                  <a:pt x="31250" y="62307"/>
                </a:lnTo>
                <a:lnTo>
                  <a:pt x="30625" y="56538"/>
                </a:lnTo>
                <a:lnTo>
                  <a:pt x="30625" y="56538"/>
                </a:lnTo>
                <a:lnTo>
                  <a:pt x="31250" y="51346"/>
                </a:lnTo>
                <a:lnTo>
                  <a:pt x="32500" y="46153"/>
                </a:lnTo>
                <a:lnTo>
                  <a:pt x="34375" y="41538"/>
                </a:lnTo>
                <a:lnTo>
                  <a:pt x="37500" y="37500"/>
                </a:lnTo>
                <a:lnTo>
                  <a:pt x="41875" y="34038"/>
                </a:lnTo>
                <a:lnTo>
                  <a:pt x="46875" y="31153"/>
                </a:lnTo>
                <a:lnTo>
                  <a:pt x="53125" y="29423"/>
                </a:lnTo>
                <a:lnTo>
                  <a:pt x="60000" y="28269"/>
                </a:lnTo>
                <a:lnTo>
                  <a:pt x="60000" y="28269"/>
                </a:lnTo>
                <a:lnTo>
                  <a:pt x="66875" y="29423"/>
                </a:lnTo>
                <a:lnTo>
                  <a:pt x="73125" y="31153"/>
                </a:lnTo>
                <a:lnTo>
                  <a:pt x="78125" y="34038"/>
                </a:lnTo>
                <a:lnTo>
                  <a:pt x="82500" y="37500"/>
                </a:lnTo>
                <a:lnTo>
                  <a:pt x="85625" y="41538"/>
                </a:lnTo>
                <a:lnTo>
                  <a:pt x="87500" y="46153"/>
                </a:lnTo>
                <a:lnTo>
                  <a:pt x="88750" y="51346"/>
                </a:lnTo>
                <a:lnTo>
                  <a:pt x="89375" y="56538"/>
                </a:lnTo>
                <a:lnTo>
                  <a:pt x="89375" y="56538"/>
                </a:lnTo>
                <a:close/>
                <a:moveTo>
                  <a:pt x="62500" y="39807"/>
                </a:moveTo>
                <a:lnTo>
                  <a:pt x="62500" y="39807"/>
                </a:lnTo>
                <a:lnTo>
                  <a:pt x="61875" y="38653"/>
                </a:lnTo>
                <a:lnTo>
                  <a:pt x="61250" y="37500"/>
                </a:lnTo>
                <a:lnTo>
                  <a:pt x="60000" y="36923"/>
                </a:lnTo>
                <a:lnTo>
                  <a:pt x="59375" y="36923"/>
                </a:lnTo>
                <a:lnTo>
                  <a:pt x="59375" y="36923"/>
                </a:lnTo>
                <a:lnTo>
                  <a:pt x="55625" y="36923"/>
                </a:lnTo>
                <a:lnTo>
                  <a:pt x="51875" y="38076"/>
                </a:lnTo>
                <a:lnTo>
                  <a:pt x="48750" y="39230"/>
                </a:lnTo>
                <a:lnTo>
                  <a:pt x="45625" y="41538"/>
                </a:lnTo>
                <a:lnTo>
                  <a:pt x="42500" y="44423"/>
                </a:lnTo>
                <a:lnTo>
                  <a:pt x="40625" y="47307"/>
                </a:lnTo>
                <a:lnTo>
                  <a:pt x="39375" y="51346"/>
                </a:lnTo>
                <a:lnTo>
                  <a:pt x="38750" y="55961"/>
                </a:lnTo>
                <a:lnTo>
                  <a:pt x="38750" y="55961"/>
                </a:lnTo>
                <a:lnTo>
                  <a:pt x="39375" y="57115"/>
                </a:lnTo>
                <a:lnTo>
                  <a:pt x="40000" y="57692"/>
                </a:lnTo>
                <a:lnTo>
                  <a:pt x="40625" y="58846"/>
                </a:lnTo>
                <a:lnTo>
                  <a:pt x="41875" y="58846"/>
                </a:lnTo>
                <a:lnTo>
                  <a:pt x="41875" y="58846"/>
                </a:lnTo>
                <a:lnTo>
                  <a:pt x="43125" y="58846"/>
                </a:lnTo>
                <a:lnTo>
                  <a:pt x="44375" y="57692"/>
                </a:lnTo>
                <a:lnTo>
                  <a:pt x="45000" y="57115"/>
                </a:lnTo>
                <a:lnTo>
                  <a:pt x="45000" y="55961"/>
                </a:lnTo>
                <a:lnTo>
                  <a:pt x="45000" y="55961"/>
                </a:lnTo>
                <a:lnTo>
                  <a:pt x="45625" y="52500"/>
                </a:lnTo>
                <a:lnTo>
                  <a:pt x="46250" y="49615"/>
                </a:lnTo>
                <a:lnTo>
                  <a:pt x="48125" y="47307"/>
                </a:lnTo>
                <a:lnTo>
                  <a:pt x="50000" y="45576"/>
                </a:lnTo>
                <a:lnTo>
                  <a:pt x="51875" y="44423"/>
                </a:lnTo>
                <a:lnTo>
                  <a:pt x="54375" y="43269"/>
                </a:lnTo>
                <a:lnTo>
                  <a:pt x="56875" y="42692"/>
                </a:lnTo>
                <a:lnTo>
                  <a:pt x="59375" y="42692"/>
                </a:lnTo>
                <a:lnTo>
                  <a:pt x="59375" y="42692"/>
                </a:lnTo>
                <a:lnTo>
                  <a:pt x="60000" y="42692"/>
                </a:lnTo>
                <a:lnTo>
                  <a:pt x="61250" y="41538"/>
                </a:lnTo>
                <a:lnTo>
                  <a:pt x="61875" y="40961"/>
                </a:lnTo>
                <a:lnTo>
                  <a:pt x="62500" y="39807"/>
                </a:lnTo>
                <a:lnTo>
                  <a:pt x="62500" y="39807"/>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1697" name="Google Shape;1697;p268"/>
          <p:cNvSpPr/>
          <p:nvPr/>
        </p:nvSpPr>
        <p:spPr>
          <a:xfrm>
            <a:off x="4801125" y="2032075"/>
            <a:ext cx="871800" cy="291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chemeClr val="dk1"/>
                </a:solidFill>
                <a:latin typeface="Helvetica Neue Light"/>
                <a:ea typeface="Helvetica Neue Light"/>
                <a:cs typeface="Helvetica Neue Light"/>
                <a:sym typeface="Helvetica Neue Light"/>
              </a:rPr>
              <a:t>How is this product unique / differentiated?</a:t>
            </a:r>
            <a:endParaRPr sz="700">
              <a:solidFill>
                <a:schemeClr val="dk1"/>
              </a:solidFill>
              <a:latin typeface="Helvetica Neue Light"/>
              <a:ea typeface="Helvetica Neue Light"/>
              <a:cs typeface="Helvetica Neue Light"/>
              <a:sym typeface="Helvetica Neue Light"/>
            </a:endParaRPr>
          </a:p>
        </p:txBody>
      </p:sp>
      <p:sp>
        <p:nvSpPr>
          <p:cNvPr id="1698" name="Google Shape;1698;p268"/>
          <p:cNvSpPr/>
          <p:nvPr/>
        </p:nvSpPr>
        <p:spPr>
          <a:xfrm>
            <a:off x="4101300" y="2956296"/>
            <a:ext cx="941400" cy="909300"/>
          </a:xfrm>
          <a:prstGeom prst="rect">
            <a:avLst/>
          </a:prstGeom>
          <a:solidFill>
            <a:srgbClr val="F3F3F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a:solidFill>
                  <a:schemeClr val="accent6"/>
                </a:solidFill>
                <a:latin typeface="Helvetica Neue"/>
                <a:ea typeface="Helvetica Neue"/>
                <a:cs typeface="Helvetica Neue"/>
                <a:sym typeface="Helvetica Neue"/>
              </a:rPr>
              <a:t>Market Opportunity</a:t>
            </a:r>
            <a:endParaRPr sz="800" b="1">
              <a:solidFill>
                <a:schemeClr val="accent6"/>
              </a:solidFill>
              <a:latin typeface="Helvetica Neue"/>
              <a:ea typeface="Helvetica Neue"/>
              <a:cs typeface="Helvetica Neue"/>
              <a:sym typeface="Helvetica Neue"/>
            </a:endParaRPr>
          </a:p>
        </p:txBody>
      </p:sp>
      <p:sp>
        <p:nvSpPr>
          <p:cNvPr id="1699" name="Google Shape;1699;p268"/>
          <p:cNvSpPr/>
          <p:nvPr/>
        </p:nvSpPr>
        <p:spPr>
          <a:xfrm>
            <a:off x="4605775" y="3708455"/>
            <a:ext cx="1067100" cy="658800"/>
          </a:xfrm>
          <a:prstGeom prst="wedgeEllipseCallout">
            <a:avLst>
              <a:gd name="adj1" fmla="val -32312"/>
              <a:gd name="adj2" fmla="val -56672"/>
            </a:avLst>
          </a:prstGeom>
          <a:solidFill>
            <a:srgbClr val="F3F3F3"/>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1700" name="Google Shape;1700;p268"/>
          <p:cNvSpPr/>
          <p:nvPr/>
        </p:nvSpPr>
        <p:spPr>
          <a:xfrm>
            <a:off x="4684119" y="3950252"/>
            <a:ext cx="161700" cy="175200"/>
          </a:xfrm>
          <a:custGeom>
            <a:avLst/>
            <a:gdLst/>
            <a:ahLst/>
            <a:cxnLst/>
            <a:rect l="l" t="t" r="r" b="b"/>
            <a:pathLst>
              <a:path w="120000" h="120000" extrusionOk="0">
                <a:moveTo>
                  <a:pt x="31875" y="23653"/>
                </a:moveTo>
                <a:lnTo>
                  <a:pt x="26250" y="14423"/>
                </a:lnTo>
                <a:lnTo>
                  <a:pt x="26250" y="14423"/>
                </a:lnTo>
                <a:lnTo>
                  <a:pt x="25625" y="12692"/>
                </a:lnTo>
                <a:lnTo>
                  <a:pt x="26250" y="11538"/>
                </a:lnTo>
                <a:lnTo>
                  <a:pt x="26875" y="9807"/>
                </a:lnTo>
                <a:lnTo>
                  <a:pt x="28125" y="9230"/>
                </a:lnTo>
                <a:lnTo>
                  <a:pt x="28125" y="9230"/>
                </a:lnTo>
                <a:lnTo>
                  <a:pt x="30000" y="8653"/>
                </a:lnTo>
                <a:lnTo>
                  <a:pt x="31250" y="8653"/>
                </a:lnTo>
                <a:lnTo>
                  <a:pt x="33125" y="9230"/>
                </a:lnTo>
                <a:lnTo>
                  <a:pt x="33750" y="10384"/>
                </a:lnTo>
                <a:lnTo>
                  <a:pt x="39375" y="19615"/>
                </a:lnTo>
                <a:lnTo>
                  <a:pt x="39375" y="19615"/>
                </a:lnTo>
                <a:lnTo>
                  <a:pt x="40000" y="20769"/>
                </a:lnTo>
                <a:lnTo>
                  <a:pt x="40000" y="22500"/>
                </a:lnTo>
                <a:lnTo>
                  <a:pt x="39375" y="23653"/>
                </a:lnTo>
                <a:lnTo>
                  <a:pt x="38125" y="24807"/>
                </a:lnTo>
                <a:lnTo>
                  <a:pt x="38125" y="24807"/>
                </a:lnTo>
                <a:lnTo>
                  <a:pt x="35625" y="25384"/>
                </a:lnTo>
                <a:lnTo>
                  <a:pt x="35625" y="25384"/>
                </a:lnTo>
                <a:lnTo>
                  <a:pt x="33750" y="24807"/>
                </a:lnTo>
                <a:lnTo>
                  <a:pt x="31875" y="23653"/>
                </a:lnTo>
                <a:lnTo>
                  <a:pt x="31875" y="23653"/>
                </a:lnTo>
                <a:close/>
                <a:moveTo>
                  <a:pt x="20000" y="34615"/>
                </a:moveTo>
                <a:lnTo>
                  <a:pt x="11875" y="30000"/>
                </a:lnTo>
                <a:lnTo>
                  <a:pt x="11875" y="30000"/>
                </a:lnTo>
                <a:lnTo>
                  <a:pt x="10000" y="30000"/>
                </a:lnTo>
                <a:lnTo>
                  <a:pt x="8750" y="30000"/>
                </a:lnTo>
                <a:lnTo>
                  <a:pt x="7500" y="30576"/>
                </a:lnTo>
                <a:lnTo>
                  <a:pt x="6875" y="31730"/>
                </a:lnTo>
                <a:lnTo>
                  <a:pt x="6875" y="31730"/>
                </a:lnTo>
                <a:lnTo>
                  <a:pt x="6250" y="32884"/>
                </a:lnTo>
                <a:lnTo>
                  <a:pt x="6250" y="34038"/>
                </a:lnTo>
                <a:lnTo>
                  <a:pt x="6875" y="35192"/>
                </a:lnTo>
                <a:lnTo>
                  <a:pt x="8125" y="36346"/>
                </a:lnTo>
                <a:lnTo>
                  <a:pt x="16250" y="40961"/>
                </a:lnTo>
                <a:lnTo>
                  <a:pt x="16250" y="40961"/>
                </a:lnTo>
                <a:lnTo>
                  <a:pt x="18125" y="40961"/>
                </a:lnTo>
                <a:lnTo>
                  <a:pt x="18125" y="40961"/>
                </a:lnTo>
                <a:lnTo>
                  <a:pt x="20000" y="40961"/>
                </a:lnTo>
                <a:lnTo>
                  <a:pt x="21250" y="39230"/>
                </a:lnTo>
                <a:lnTo>
                  <a:pt x="21250" y="39230"/>
                </a:lnTo>
                <a:lnTo>
                  <a:pt x="21875" y="38076"/>
                </a:lnTo>
                <a:lnTo>
                  <a:pt x="21875" y="36923"/>
                </a:lnTo>
                <a:lnTo>
                  <a:pt x="21250" y="35769"/>
                </a:lnTo>
                <a:lnTo>
                  <a:pt x="20000" y="34615"/>
                </a:lnTo>
                <a:lnTo>
                  <a:pt x="20000" y="34615"/>
                </a:lnTo>
                <a:close/>
                <a:moveTo>
                  <a:pt x="68750" y="105576"/>
                </a:moveTo>
                <a:lnTo>
                  <a:pt x="51250" y="105576"/>
                </a:lnTo>
                <a:lnTo>
                  <a:pt x="51250" y="105576"/>
                </a:lnTo>
                <a:lnTo>
                  <a:pt x="50000" y="105576"/>
                </a:lnTo>
                <a:lnTo>
                  <a:pt x="48750" y="106153"/>
                </a:lnTo>
                <a:lnTo>
                  <a:pt x="48125" y="107307"/>
                </a:lnTo>
                <a:lnTo>
                  <a:pt x="48125" y="108461"/>
                </a:lnTo>
                <a:lnTo>
                  <a:pt x="48125" y="108461"/>
                </a:lnTo>
                <a:lnTo>
                  <a:pt x="48125" y="109615"/>
                </a:lnTo>
                <a:lnTo>
                  <a:pt x="48750" y="110192"/>
                </a:lnTo>
                <a:lnTo>
                  <a:pt x="50000" y="110769"/>
                </a:lnTo>
                <a:lnTo>
                  <a:pt x="51250" y="111346"/>
                </a:lnTo>
                <a:lnTo>
                  <a:pt x="68750" y="111346"/>
                </a:lnTo>
                <a:lnTo>
                  <a:pt x="68750" y="111346"/>
                </a:lnTo>
                <a:lnTo>
                  <a:pt x="70000" y="110769"/>
                </a:lnTo>
                <a:lnTo>
                  <a:pt x="71250" y="110192"/>
                </a:lnTo>
                <a:lnTo>
                  <a:pt x="71875" y="109615"/>
                </a:lnTo>
                <a:lnTo>
                  <a:pt x="71875" y="108461"/>
                </a:lnTo>
                <a:lnTo>
                  <a:pt x="71875" y="108461"/>
                </a:lnTo>
                <a:lnTo>
                  <a:pt x="71875" y="107307"/>
                </a:lnTo>
                <a:lnTo>
                  <a:pt x="71250" y="106153"/>
                </a:lnTo>
                <a:lnTo>
                  <a:pt x="70000" y="105576"/>
                </a:lnTo>
                <a:lnTo>
                  <a:pt x="68750" y="105576"/>
                </a:lnTo>
                <a:lnTo>
                  <a:pt x="68750" y="105576"/>
                </a:lnTo>
                <a:close/>
                <a:moveTo>
                  <a:pt x="65625" y="114230"/>
                </a:moveTo>
                <a:lnTo>
                  <a:pt x="54375" y="114230"/>
                </a:lnTo>
                <a:lnTo>
                  <a:pt x="54375" y="114230"/>
                </a:lnTo>
                <a:lnTo>
                  <a:pt x="53125" y="114230"/>
                </a:lnTo>
                <a:lnTo>
                  <a:pt x="51875" y="114807"/>
                </a:lnTo>
                <a:lnTo>
                  <a:pt x="51250" y="115961"/>
                </a:lnTo>
                <a:lnTo>
                  <a:pt x="51250" y="117115"/>
                </a:lnTo>
                <a:lnTo>
                  <a:pt x="51250" y="117115"/>
                </a:lnTo>
                <a:lnTo>
                  <a:pt x="51250" y="118269"/>
                </a:lnTo>
                <a:lnTo>
                  <a:pt x="51875" y="119423"/>
                </a:lnTo>
                <a:lnTo>
                  <a:pt x="53125" y="120000"/>
                </a:lnTo>
                <a:lnTo>
                  <a:pt x="54375" y="120000"/>
                </a:lnTo>
                <a:lnTo>
                  <a:pt x="65625" y="120000"/>
                </a:lnTo>
                <a:lnTo>
                  <a:pt x="65625" y="120000"/>
                </a:lnTo>
                <a:lnTo>
                  <a:pt x="66875" y="120000"/>
                </a:lnTo>
                <a:lnTo>
                  <a:pt x="68125" y="119423"/>
                </a:lnTo>
                <a:lnTo>
                  <a:pt x="68750" y="118269"/>
                </a:lnTo>
                <a:lnTo>
                  <a:pt x="68750" y="117115"/>
                </a:lnTo>
                <a:lnTo>
                  <a:pt x="68750" y="117115"/>
                </a:lnTo>
                <a:lnTo>
                  <a:pt x="68750" y="115961"/>
                </a:lnTo>
                <a:lnTo>
                  <a:pt x="68125" y="114807"/>
                </a:lnTo>
                <a:lnTo>
                  <a:pt x="66875" y="114230"/>
                </a:lnTo>
                <a:lnTo>
                  <a:pt x="65625" y="114230"/>
                </a:lnTo>
                <a:lnTo>
                  <a:pt x="65625" y="114230"/>
                </a:lnTo>
                <a:close/>
                <a:moveTo>
                  <a:pt x="16250" y="79615"/>
                </a:moveTo>
                <a:lnTo>
                  <a:pt x="11875" y="81923"/>
                </a:lnTo>
                <a:lnTo>
                  <a:pt x="11875" y="81923"/>
                </a:lnTo>
                <a:lnTo>
                  <a:pt x="11250" y="83076"/>
                </a:lnTo>
                <a:lnTo>
                  <a:pt x="10625" y="83653"/>
                </a:lnTo>
                <a:lnTo>
                  <a:pt x="10625" y="84807"/>
                </a:lnTo>
                <a:lnTo>
                  <a:pt x="11250" y="85961"/>
                </a:lnTo>
                <a:lnTo>
                  <a:pt x="11250" y="85961"/>
                </a:lnTo>
                <a:lnTo>
                  <a:pt x="12500" y="87115"/>
                </a:lnTo>
                <a:lnTo>
                  <a:pt x="13750" y="87692"/>
                </a:lnTo>
                <a:lnTo>
                  <a:pt x="13750" y="87692"/>
                </a:lnTo>
                <a:lnTo>
                  <a:pt x="15000" y="87115"/>
                </a:lnTo>
                <a:lnTo>
                  <a:pt x="19375" y="84807"/>
                </a:lnTo>
                <a:lnTo>
                  <a:pt x="19375" y="84807"/>
                </a:lnTo>
                <a:lnTo>
                  <a:pt x="20625" y="84230"/>
                </a:lnTo>
                <a:lnTo>
                  <a:pt x="21250" y="83076"/>
                </a:lnTo>
                <a:lnTo>
                  <a:pt x="21250" y="81923"/>
                </a:lnTo>
                <a:lnTo>
                  <a:pt x="20625" y="80769"/>
                </a:lnTo>
                <a:lnTo>
                  <a:pt x="20625" y="80769"/>
                </a:lnTo>
                <a:lnTo>
                  <a:pt x="20000" y="80192"/>
                </a:lnTo>
                <a:lnTo>
                  <a:pt x="18750" y="79615"/>
                </a:lnTo>
                <a:lnTo>
                  <a:pt x="17500" y="79615"/>
                </a:lnTo>
                <a:lnTo>
                  <a:pt x="16250" y="79615"/>
                </a:lnTo>
                <a:lnTo>
                  <a:pt x="16250" y="79615"/>
                </a:lnTo>
                <a:close/>
                <a:moveTo>
                  <a:pt x="15625" y="60000"/>
                </a:moveTo>
                <a:lnTo>
                  <a:pt x="15625" y="60000"/>
                </a:lnTo>
                <a:lnTo>
                  <a:pt x="15000" y="58846"/>
                </a:lnTo>
                <a:lnTo>
                  <a:pt x="14375" y="57692"/>
                </a:lnTo>
                <a:lnTo>
                  <a:pt x="13125" y="57115"/>
                </a:lnTo>
                <a:lnTo>
                  <a:pt x="11875" y="56538"/>
                </a:lnTo>
                <a:lnTo>
                  <a:pt x="3750" y="56538"/>
                </a:lnTo>
                <a:lnTo>
                  <a:pt x="3750" y="56538"/>
                </a:lnTo>
                <a:lnTo>
                  <a:pt x="1875" y="57115"/>
                </a:lnTo>
                <a:lnTo>
                  <a:pt x="625" y="57692"/>
                </a:lnTo>
                <a:lnTo>
                  <a:pt x="0" y="58846"/>
                </a:lnTo>
                <a:lnTo>
                  <a:pt x="0" y="60000"/>
                </a:lnTo>
                <a:lnTo>
                  <a:pt x="0" y="60000"/>
                </a:lnTo>
                <a:lnTo>
                  <a:pt x="0" y="61153"/>
                </a:lnTo>
                <a:lnTo>
                  <a:pt x="625" y="62307"/>
                </a:lnTo>
                <a:lnTo>
                  <a:pt x="1875" y="63461"/>
                </a:lnTo>
                <a:lnTo>
                  <a:pt x="3750" y="63461"/>
                </a:lnTo>
                <a:lnTo>
                  <a:pt x="11875" y="63461"/>
                </a:lnTo>
                <a:lnTo>
                  <a:pt x="11875" y="63461"/>
                </a:lnTo>
                <a:lnTo>
                  <a:pt x="13125" y="63461"/>
                </a:lnTo>
                <a:lnTo>
                  <a:pt x="14375" y="62307"/>
                </a:lnTo>
                <a:lnTo>
                  <a:pt x="15000" y="61153"/>
                </a:lnTo>
                <a:lnTo>
                  <a:pt x="15625" y="60000"/>
                </a:lnTo>
                <a:lnTo>
                  <a:pt x="15625" y="60000"/>
                </a:lnTo>
                <a:close/>
                <a:moveTo>
                  <a:pt x="60000" y="19615"/>
                </a:moveTo>
                <a:lnTo>
                  <a:pt x="60000" y="19615"/>
                </a:lnTo>
                <a:lnTo>
                  <a:pt x="61875" y="19038"/>
                </a:lnTo>
                <a:lnTo>
                  <a:pt x="63125" y="18461"/>
                </a:lnTo>
                <a:lnTo>
                  <a:pt x="63750" y="16730"/>
                </a:lnTo>
                <a:lnTo>
                  <a:pt x="64375" y="15576"/>
                </a:lnTo>
                <a:lnTo>
                  <a:pt x="64375" y="4038"/>
                </a:lnTo>
                <a:lnTo>
                  <a:pt x="64375" y="4038"/>
                </a:lnTo>
                <a:lnTo>
                  <a:pt x="63750" y="2307"/>
                </a:lnTo>
                <a:lnTo>
                  <a:pt x="63125" y="1153"/>
                </a:lnTo>
                <a:lnTo>
                  <a:pt x="61875" y="0"/>
                </a:lnTo>
                <a:lnTo>
                  <a:pt x="60000" y="0"/>
                </a:lnTo>
                <a:lnTo>
                  <a:pt x="60000" y="0"/>
                </a:lnTo>
                <a:lnTo>
                  <a:pt x="58125" y="0"/>
                </a:lnTo>
                <a:lnTo>
                  <a:pt x="56875" y="1153"/>
                </a:lnTo>
                <a:lnTo>
                  <a:pt x="56250" y="2307"/>
                </a:lnTo>
                <a:lnTo>
                  <a:pt x="55625" y="4038"/>
                </a:lnTo>
                <a:lnTo>
                  <a:pt x="55625" y="15576"/>
                </a:lnTo>
                <a:lnTo>
                  <a:pt x="55625" y="15576"/>
                </a:lnTo>
                <a:lnTo>
                  <a:pt x="56250" y="16730"/>
                </a:lnTo>
                <a:lnTo>
                  <a:pt x="56875" y="18461"/>
                </a:lnTo>
                <a:lnTo>
                  <a:pt x="58125" y="19038"/>
                </a:lnTo>
                <a:lnTo>
                  <a:pt x="60000" y="19615"/>
                </a:lnTo>
                <a:lnTo>
                  <a:pt x="60000" y="19615"/>
                </a:lnTo>
                <a:close/>
                <a:moveTo>
                  <a:pt x="108125" y="81923"/>
                </a:moveTo>
                <a:lnTo>
                  <a:pt x="103750" y="79615"/>
                </a:lnTo>
                <a:lnTo>
                  <a:pt x="103750" y="79615"/>
                </a:lnTo>
                <a:lnTo>
                  <a:pt x="102500" y="79615"/>
                </a:lnTo>
                <a:lnTo>
                  <a:pt x="101250" y="79615"/>
                </a:lnTo>
                <a:lnTo>
                  <a:pt x="100000" y="80192"/>
                </a:lnTo>
                <a:lnTo>
                  <a:pt x="99375" y="80769"/>
                </a:lnTo>
                <a:lnTo>
                  <a:pt x="99375" y="80769"/>
                </a:lnTo>
                <a:lnTo>
                  <a:pt x="98750" y="81923"/>
                </a:lnTo>
                <a:lnTo>
                  <a:pt x="98750" y="83076"/>
                </a:lnTo>
                <a:lnTo>
                  <a:pt x="99375" y="84230"/>
                </a:lnTo>
                <a:lnTo>
                  <a:pt x="100625" y="84807"/>
                </a:lnTo>
                <a:lnTo>
                  <a:pt x="105000" y="87115"/>
                </a:lnTo>
                <a:lnTo>
                  <a:pt x="105000" y="87115"/>
                </a:lnTo>
                <a:lnTo>
                  <a:pt x="106250" y="87692"/>
                </a:lnTo>
                <a:lnTo>
                  <a:pt x="106250" y="87692"/>
                </a:lnTo>
                <a:lnTo>
                  <a:pt x="107500" y="87115"/>
                </a:lnTo>
                <a:lnTo>
                  <a:pt x="108750" y="85961"/>
                </a:lnTo>
                <a:lnTo>
                  <a:pt x="108750" y="85961"/>
                </a:lnTo>
                <a:lnTo>
                  <a:pt x="109375" y="84807"/>
                </a:lnTo>
                <a:lnTo>
                  <a:pt x="109375" y="83653"/>
                </a:lnTo>
                <a:lnTo>
                  <a:pt x="108750" y="83076"/>
                </a:lnTo>
                <a:lnTo>
                  <a:pt x="108125" y="81923"/>
                </a:lnTo>
                <a:lnTo>
                  <a:pt x="108125" y="81923"/>
                </a:lnTo>
                <a:close/>
                <a:moveTo>
                  <a:pt x="101875" y="40961"/>
                </a:moveTo>
                <a:lnTo>
                  <a:pt x="101875" y="40961"/>
                </a:lnTo>
                <a:lnTo>
                  <a:pt x="103750" y="40961"/>
                </a:lnTo>
                <a:lnTo>
                  <a:pt x="111875" y="36346"/>
                </a:lnTo>
                <a:lnTo>
                  <a:pt x="111875" y="36346"/>
                </a:lnTo>
                <a:lnTo>
                  <a:pt x="113125" y="35192"/>
                </a:lnTo>
                <a:lnTo>
                  <a:pt x="113750" y="34038"/>
                </a:lnTo>
                <a:lnTo>
                  <a:pt x="113750" y="32884"/>
                </a:lnTo>
                <a:lnTo>
                  <a:pt x="113125" y="31730"/>
                </a:lnTo>
                <a:lnTo>
                  <a:pt x="113125" y="31730"/>
                </a:lnTo>
                <a:lnTo>
                  <a:pt x="112500" y="30576"/>
                </a:lnTo>
                <a:lnTo>
                  <a:pt x="111250" y="30000"/>
                </a:lnTo>
                <a:lnTo>
                  <a:pt x="110000" y="30000"/>
                </a:lnTo>
                <a:lnTo>
                  <a:pt x="108125" y="30000"/>
                </a:lnTo>
                <a:lnTo>
                  <a:pt x="100000" y="34615"/>
                </a:lnTo>
                <a:lnTo>
                  <a:pt x="100000" y="34615"/>
                </a:lnTo>
                <a:lnTo>
                  <a:pt x="98750" y="35769"/>
                </a:lnTo>
                <a:lnTo>
                  <a:pt x="98125" y="36923"/>
                </a:lnTo>
                <a:lnTo>
                  <a:pt x="98125" y="38076"/>
                </a:lnTo>
                <a:lnTo>
                  <a:pt x="98750" y="39230"/>
                </a:lnTo>
                <a:lnTo>
                  <a:pt x="98750" y="39230"/>
                </a:lnTo>
                <a:lnTo>
                  <a:pt x="100000" y="40961"/>
                </a:lnTo>
                <a:lnTo>
                  <a:pt x="101875" y="40961"/>
                </a:lnTo>
                <a:lnTo>
                  <a:pt x="101875" y="40961"/>
                </a:lnTo>
                <a:close/>
                <a:moveTo>
                  <a:pt x="116250" y="56538"/>
                </a:moveTo>
                <a:lnTo>
                  <a:pt x="108125" y="56538"/>
                </a:lnTo>
                <a:lnTo>
                  <a:pt x="108125" y="56538"/>
                </a:lnTo>
                <a:lnTo>
                  <a:pt x="106875" y="57115"/>
                </a:lnTo>
                <a:lnTo>
                  <a:pt x="105625" y="57692"/>
                </a:lnTo>
                <a:lnTo>
                  <a:pt x="105000" y="58846"/>
                </a:lnTo>
                <a:lnTo>
                  <a:pt x="104375" y="60000"/>
                </a:lnTo>
                <a:lnTo>
                  <a:pt x="104375" y="60000"/>
                </a:lnTo>
                <a:lnTo>
                  <a:pt x="105000" y="61153"/>
                </a:lnTo>
                <a:lnTo>
                  <a:pt x="105625" y="62307"/>
                </a:lnTo>
                <a:lnTo>
                  <a:pt x="106875" y="63461"/>
                </a:lnTo>
                <a:lnTo>
                  <a:pt x="108125" y="63461"/>
                </a:lnTo>
                <a:lnTo>
                  <a:pt x="116250" y="63461"/>
                </a:lnTo>
                <a:lnTo>
                  <a:pt x="116250" y="63461"/>
                </a:lnTo>
                <a:lnTo>
                  <a:pt x="118125" y="63461"/>
                </a:lnTo>
                <a:lnTo>
                  <a:pt x="119375" y="62307"/>
                </a:lnTo>
                <a:lnTo>
                  <a:pt x="120000" y="61153"/>
                </a:lnTo>
                <a:lnTo>
                  <a:pt x="120000" y="60000"/>
                </a:lnTo>
                <a:lnTo>
                  <a:pt x="120000" y="60000"/>
                </a:lnTo>
                <a:lnTo>
                  <a:pt x="120000" y="58846"/>
                </a:lnTo>
                <a:lnTo>
                  <a:pt x="119375" y="57692"/>
                </a:lnTo>
                <a:lnTo>
                  <a:pt x="118125" y="57115"/>
                </a:lnTo>
                <a:lnTo>
                  <a:pt x="116250" y="56538"/>
                </a:lnTo>
                <a:lnTo>
                  <a:pt x="116250" y="56538"/>
                </a:lnTo>
                <a:close/>
                <a:moveTo>
                  <a:pt x="91875" y="9230"/>
                </a:moveTo>
                <a:lnTo>
                  <a:pt x="91875" y="9230"/>
                </a:lnTo>
                <a:lnTo>
                  <a:pt x="90000" y="8653"/>
                </a:lnTo>
                <a:lnTo>
                  <a:pt x="88750" y="8653"/>
                </a:lnTo>
                <a:lnTo>
                  <a:pt x="86875" y="9230"/>
                </a:lnTo>
                <a:lnTo>
                  <a:pt x="86250" y="10384"/>
                </a:lnTo>
                <a:lnTo>
                  <a:pt x="80625" y="19615"/>
                </a:lnTo>
                <a:lnTo>
                  <a:pt x="80625" y="19615"/>
                </a:lnTo>
                <a:lnTo>
                  <a:pt x="80000" y="20769"/>
                </a:lnTo>
                <a:lnTo>
                  <a:pt x="80000" y="22500"/>
                </a:lnTo>
                <a:lnTo>
                  <a:pt x="80625" y="23653"/>
                </a:lnTo>
                <a:lnTo>
                  <a:pt x="81875" y="24807"/>
                </a:lnTo>
                <a:lnTo>
                  <a:pt x="81875" y="24807"/>
                </a:lnTo>
                <a:lnTo>
                  <a:pt x="84375" y="25384"/>
                </a:lnTo>
                <a:lnTo>
                  <a:pt x="84375" y="25384"/>
                </a:lnTo>
                <a:lnTo>
                  <a:pt x="86250" y="24807"/>
                </a:lnTo>
                <a:lnTo>
                  <a:pt x="88125" y="23653"/>
                </a:lnTo>
                <a:lnTo>
                  <a:pt x="93750" y="14423"/>
                </a:lnTo>
                <a:lnTo>
                  <a:pt x="93750" y="14423"/>
                </a:lnTo>
                <a:lnTo>
                  <a:pt x="94375" y="12692"/>
                </a:lnTo>
                <a:lnTo>
                  <a:pt x="93750" y="11538"/>
                </a:lnTo>
                <a:lnTo>
                  <a:pt x="93125" y="9807"/>
                </a:lnTo>
                <a:lnTo>
                  <a:pt x="91875" y="9230"/>
                </a:lnTo>
                <a:lnTo>
                  <a:pt x="91875" y="9230"/>
                </a:lnTo>
                <a:close/>
                <a:moveTo>
                  <a:pt x="89375" y="56538"/>
                </a:moveTo>
                <a:lnTo>
                  <a:pt x="89375" y="56538"/>
                </a:lnTo>
                <a:lnTo>
                  <a:pt x="88750" y="62307"/>
                </a:lnTo>
                <a:lnTo>
                  <a:pt x="86875" y="66923"/>
                </a:lnTo>
                <a:lnTo>
                  <a:pt x="85000" y="70384"/>
                </a:lnTo>
                <a:lnTo>
                  <a:pt x="81875" y="73846"/>
                </a:lnTo>
                <a:lnTo>
                  <a:pt x="81875" y="73846"/>
                </a:lnTo>
                <a:lnTo>
                  <a:pt x="78750" y="77884"/>
                </a:lnTo>
                <a:lnTo>
                  <a:pt x="76250" y="83076"/>
                </a:lnTo>
                <a:lnTo>
                  <a:pt x="75000" y="85961"/>
                </a:lnTo>
                <a:lnTo>
                  <a:pt x="74375" y="89423"/>
                </a:lnTo>
                <a:lnTo>
                  <a:pt x="73750" y="92884"/>
                </a:lnTo>
                <a:lnTo>
                  <a:pt x="73125" y="97500"/>
                </a:lnTo>
                <a:lnTo>
                  <a:pt x="73125" y="97500"/>
                </a:lnTo>
                <a:lnTo>
                  <a:pt x="72500" y="99230"/>
                </a:lnTo>
                <a:lnTo>
                  <a:pt x="71875" y="100961"/>
                </a:lnTo>
                <a:lnTo>
                  <a:pt x="70000" y="102115"/>
                </a:lnTo>
                <a:lnTo>
                  <a:pt x="68125" y="102115"/>
                </a:lnTo>
                <a:lnTo>
                  <a:pt x="51875" y="102115"/>
                </a:lnTo>
                <a:lnTo>
                  <a:pt x="51875" y="102115"/>
                </a:lnTo>
                <a:lnTo>
                  <a:pt x="50000" y="102115"/>
                </a:lnTo>
                <a:lnTo>
                  <a:pt x="48125" y="100961"/>
                </a:lnTo>
                <a:lnTo>
                  <a:pt x="47500" y="99230"/>
                </a:lnTo>
                <a:lnTo>
                  <a:pt x="46875" y="97500"/>
                </a:lnTo>
                <a:lnTo>
                  <a:pt x="46875" y="97500"/>
                </a:lnTo>
                <a:lnTo>
                  <a:pt x="46250" y="92884"/>
                </a:lnTo>
                <a:lnTo>
                  <a:pt x="45625" y="89423"/>
                </a:lnTo>
                <a:lnTo>
                  <a:pt x="45000" y="85961"/>
                </a:lnTo>
                <a:lnTo>
                  <a:pt x="43750" y="83076"/>
                </a:lnTo>
                <a:lnTo>
                  <a:pt x="41250" y="77884"/>
                </a:lnTo>
                <a:lnTo>
                  <a:pt x="38125" y="73846"/>
                </a:lnTo>
                <a:lnTo>
                  <a:pt x="38125" y="73846"/>
                </a:lnTo>
                <a:lnTo>
                  <a:pt x="35000" y="70384"/>
                </a:lnTo>
                <a:lnTo>
                  <a:pt x="33125" y="66923"/>
                </a:lnTo>
                <a:lnTo>
                  <a:pt x="31250" y="62307"/>
                </a:lnTo>
                <a:lnTo>
                  <a:pt x="30625" y="56538"/>
                </a:lnTo>
                <a:lnTo>
                  <a:pt x="30625" y="56538"/>
                </a:lnTo>
                <a:lnTo>
                  <a:pt x="31250" y="51346"/>
                </a:lnTo>
                <a:lnTo>
                  <a:pt x="32500" y="46153"/>
                </a:lnTo>
                <a:lnTo>
                  <a:pt x="34375" y="41538"/>
                </a:lnTo>
                <a:lnTo>
                  <a:pt x="37500" y="37500"/>
                </a:lnTo>
                <a:lnTo>
                  <a:pt x="41875" y="34038"/>
                </a:lnTo>
                <a:lnTo>
                  <a:pt x="46875" y="31153"/>
                </a:lnTo>
                <a:lnTo>
                  <a:pt x="53125" y="29423"/>
                </a:lnTo>
                <a:lnTo>
                  <a:pt x="60000" y="28269"/>
                </a:lnTo>
                <a:lnTo>
                  <a:pt x="60000" y="28269"/>
                </a:lnTo>
                <a:lnTo>
                  <a:pt x="66875" y="29423"/>
                </a:lnTo>
                <a:lnTo>
                  <a:pt x="73125" y="31153"/>
                </a:lnTo>
                <a:lnTo>
                  <a:pt x="78125" y="34038"/>
                </a:lnTo>
                <a:lnTo>
                  <a:pt x="82500" y="37500"/>
                </a:lnTo>
                <a:lnTo>
                  <a:pt x="85625" y="41538"/>
                </a:lnTo>
                <a:lnTo>
                  <a:pt x="87500" y="46153"/>
                </a:lnTo>
                <a:lnTo>
                  <a:pt x="88750" y="51346"/>
                </a:lnTo>
                <a:lnTo>
                  <a:pt x="89375" y="56538"/>
                </a:lnTo>
                <a:lnTo>
                  <a:pt x="89375" y="56538"/>
                </a:lnTo>
                <a:close/>
                <a:moveTo>
                  <a:pt x="62500" y="39807"/>
                </a:moveTo>
                <a:lnTo>
                  <a:pt x="62500" y="39807"/>
                </a:lnTo>
                <a:lnTo>
                  <a:pt x="61875" y="38653"/>
                </a:lnTo>
                <a:lnTo>
                  <a:pt x="61250" y="37500"/>
                </a:lnTo>
                <a:lnTo>
                  <a:pt x="60000" y="36923"/>
                </a:lnTo>
                <a:lnTo>
                  <a:pt x="59375" y="36923"/>
                </a:lnTo>
                <a:lnTo>
                  <a:pt x="59375" y="36923"/>
                </a:lnTo>
                <a:lnTo>
                  <a:pt x="55625" y="36923"/>
                </a:lnTo>
                <a:lnTo>
                  <a:pt x="51875" y="38076"/>
                </a:lnTo>
                <a:lnTo>
                  <a:pt x="48750" y="39230"/>
                </a:lnTo>
                <a:lnTo>
                  <a:pt x="45625" y="41538"/>
                </a:lnTo>
                <a:lnTo>
                  <a:pt x="42500" y="44423"/>
                </a:lnTo>
                <a:lnTo>
                  <a:pt x="40625" y="47307"/>
                </a:lnTo>
                <a:lnTo>
                  <a:pt x="39375" y="51346"/>
                </a:lnTo>
                <a:lnTo>
                  <a:pt x="38750" y="55961"/>
                </a:lnTo>
                <a:lnTo>
                  <a:pt x="38750" y="55961"/>
                </a:lnTo>
                <a:lnTo>
                  <a:pt x="39375" y="57115"/>
                </a:lnTo>
                <a:lnTo>
                  <a:pt x="40000" y="57692"/>
                </a:lnTo>
                <a:lnTo>
                  <a:pt x="40625" y="58846"/>
                </a:lnTo>
                <a:lnTo>
                  <a:pt x="41875" y="58846"/>
                </a:lnTo>
                <a:lnTo>
                  <a:pt x="41875" y="58846"/>
                </a:lnTo>
                <a:lnTo>
                  <a:pt x="43125" y="58846"/>
                </a:lnTo>
                <a:lnTo>
                  <a:pt x="44375" y="57692"/>
                </a:lnTo>
                <a:lnTo>
                  <a:pt x="45000" y="57115"/>
                </a:lnTo>
                <a:lnTo>
                  <a:pt x="45000" y="55961"/>
                </a:lnTo>
                <a:lnTo>
                  <a:pt x="45000" y="55961"/>
                </a:lnTo>
                <a:lnTo>
                  <a:pt x="45625" y="52500"/>
                </a:lnTo>
                <a:lnTo>
                  <a:pt x="46250" y="49615"/>
                </a:lnTo>
                <a:lnTo>
                  <a:pt x="48125" y="47307"/>
                </a:lnTo>
                <a:lnTo>
                  <a:pt x="50000" y="45576"/>
                </a:lnTo>
                <a:lnTo>
                  <a:pt x="51875" y="44423"/>
                </a:lnTo>
                <a:lnTo>
                  <a:pt x="54375" y="43269"/>
                </a:lnTo>
                <a:lnTo>
                  <a:pt x="56875" y="42692"/>
                </a:lnTo>
                <a:lnTo>
                  <a:pt x="59375" y="42692"/>
                </a:lnTo>
                <a:lnTo>
                  <a:pt x="59375" y="42692"/>
                </a:lnTo>
                <a:lnTo>
                  <a:pt x="60000" y="42692"/>
                </a:lnTo>
                <a:lnTo>
                  <a:pt x="61250" y="41538"/>
                </a:lnTo>
                <a:lnTo>
                  <a:pt x="61875" y="40961"/>
                </a:lnTo>
                <a:lnTo>
                  <a:pt x="62500" y="39807"/>
                </a:lnTo>
                <a:lnTo>
                  <a:pt x="62500" y="39807"/>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1701" name="Google Shape;1701;p268"/>
          <p:cNvSpPr/>
          <p:nvPr/>
        </p:nvSpPr>
        <p:spPr>
          <a:xfrm>
            <a:off x="4801113" y="3892350"/>
            <a:ext cx="871800" cy="291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chemeClr val="dk1"/>
                </a:solidFill>
                <a:latin typeface="Helvetica Neue Light"/>
                <a:ea typeface="Helvetica Neue Light"/>
                <a:cs typeface="Helvetica Neue Light"/>
                <a:sym typeface="Helvetica Neue Light"/>
              </a:rPr>
              <a:t>What is the target addressable market?</a:t>
            </a:r>
            <a:endParaRPr sz="700">
              <a:solidFill>
                <a:schemeClr val="dk1"/>
              </a:solidFill>
              <a:latin typeface="Helvetica Neue Light"/>
              <a:ea typeface="Helvetica Neue Light"/>
              <a:cs typeface="Helvetica Neue Light"/>
              <a:sym typeface="Helvetica Neue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05"/>
        <p:cNvGrpSpPr/>
        <p:nvPr/>
      </p:nvGrpSpPr>
      <p:grpSpPr>
        <a:xfrm>
          <a:off x="0" y="0"/>
          <a:ext cx="0" cy="0"/>
          <a:chOff x="0" y="0"/>
          <a:chExt cx="0" cy="0"/>
        </a:xfrm>
      </p:grpSpPr>
      <p:sp>
        <p:nvSpPr>
          <p:cNvPr id="1706" name="Google Shape;1706;p269"/>
          <p:cNvSpPr/>
          <p:nvPr/>
        </p:nvSpPr>
        <p:spPr>
          <a:xfrm>
            <a:off x="0" y="0"/>
            <a:ext cx="4497000" cy="438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accent5"/>
                </a:solidFill>
                <a:latin typeface="Helvetica Neue Light"/>
                <a:ea typeface="Helvetica Neue Light"/>
                <a:cs typeface="Helvetica Neue Light"/>
                <a:sym typeface="Helvetica Neue Light"/>
              </a:rPr>
              <a:t>Unique</a:t>
            </a:r>
            <a:endParaRPr sz="1100">
              <a:solidFill>
                <a:schemeClr val="accent5"/>
              </a:solidFill>
              <a:latin typeface="Helvetica Neue"/>
              <a:ea typeface="Helvetica Neue"/>
              <a:cs typeface="Helvetica Neue"/>
              <a:sym typeface="Helvetica Neue"/>
            </a:endParaRPr>
          </a:p>
        </p:txBody>
      </p:sp>
      <p:sp>
        <p:nvSpPr>
          <p:cNvPr id="1707" name="Google Shape;1707;p269"/>
          <p:cNvSpPr/>
          <p:nvPr/>
        </p:nvSpPr>
        <p:spPr>
          <a:xfrm>
            <a:off x="107750" y="557500"/>
            <a:ext cx="3922200" cy="4218300"/>
          </a:xfrm>
          <a:prstGeom prst="rect">
            <a:avLst/>
          </a:prstGeom>
          <a:solidFill>
            <a:srgbClr val="F3F3F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500">
                <a:solidFill>
                  <a:schemeClr val="dk1"/>
                </a:solidFill>
                <a:latin typeface="Helvetica Neue Light"/>
                <a:ea typeface="Helvetica Neue Light"/>
                <a:cs typeface="Helvetica Neue Light"/>
                <a:sym typeface="Helvetica Neue Light"/>
              </a:rPr>
              <a:t>Many customer value chains are optimized for throughput, but…</a:t>
            </a:r>
            <a:endParaRPr sz="2500">
              <a:solidFill>
                <a:schemeClr val="dk1"/>
              </a:solidFill>
              <a:latin typeface="Helvetica Neue Light"/>
              <a:ea typeface="Helvetica Neue Light"/>
              <a:cs typeface="Helvetica Neue Light"/>
              <a:sym typeface="Helvetica Neue Light"/>
            </a:endParaRPr>
          </a:p>
          <a:p>
            <a:pPr marL="0" lvl="0" indent="0" algn="l" rtl="0">
              <a:spcBef>
                <a:spcPts val="0"/>
              </a:spcBef>
              <a:spcAft>
                <a:spcPts val="0"/>
              </a:spcAft>
              <a:buNone/>
            </a:pPr>
            <a:r>
              <a:rPr lang="en" sz="2500">
                <a:solidFill>
                  <a:schemeClr val="dk1"/>
                </a:solidFill>
                <a:latin typeface="Helvetica Neue Light"/>
                <a:ea typeface="Helvetica Neue Light"/>
                <a:cs typeface="Helvetica Neue Light"/>
                <a:sym typeface="Helvetica Neue Light"/>
              </a:rPr>
              <a:t> </a:t>
            </a:r>
            <a:endParaRPr sz="2500">
              <a:solidFill>
                <a:schemeClr val="dk1"/>
              </a:solidFill>
              <a:latin typeface="Helvetica Neue Light"/>
              <a:ea typeface="Helvetica Neue Light"/>
              <a:cs typeface="Helvetica Neue Light"/>
              <a:sym typeface="Helvetica Neue Light"/>
            </a:endParaRPr>
          </a:p>
          <a:p>
            <a:pPr marL="0" lvl="0" indent="0" algn="l" rtl="0">
              <a:spcBef>
                <a:spcPts val="0"/>
              </a:spcBef>
              <a:spcAft>
                <a:spcPts val="0"/>
              </a:spcAft>
              <a:buNone/>
            </a:pPr>
            <a:r>
              <a:rPr lang="en" sz="2500" b="1">
                <a:solidFill>
                  <a:schemeClr val="lt1"/>
                </a:solidFill>
                <a:highlight>
                  <a:schemeClr val="accent5"/>
                </a:highlight>
                <a:latin typeface="Helvetica Neue"/>
                <a:ea typeface="Helvetica Neue"/>
                <a:cs typeface="Helvetica Neue"/>
                <a:sym typeface="Helvetica Neue"/>
              </a:rPr>
              <a:t>ideas and innovation </a:t>
            </a:r>
            <a:endParaRPr sz="2500" b="1">
              <a:solidFill>
                <a:schemeClr val="lt1"/>
              </a:solidFill>
              <a:highlight>
                <a:schemeClr val="accent5"/>
              </a:highlight>
              <a:latin typeface="Helvetica Neue"/>
              <a:ea typeface="Helvetica Neue"/>
              <a:cs typeface="Helvetica Neue"/>
              <a:sym typeface="Helvetica Neue"/>
            </a:endParaRPr>
          </a:p>
          <a:p>
            <a:pPr marL="0" lvl="0" indent="0" algn="l" rtl="0">
              <a:spcBef>
                <a:spcPts val="0"/>
              </a:spcBef>
              <a:spcAft>
                <a:spcPts val="0"/>
              </a:spcAft>
              <a:buNone/>
            </a:pPr>
            <a:r>
              <a:rPr lang="en" sz="2500">
                <a:solidFill>
                  <a:schemeClr val="dk1"/>
                </a:solidFill>
                <a:latin typeface="Helvetica Neue Light"/>
                <a:ea typeface="Helvetica Neue Light"/>
                <a:cs typeface="Helvetica Neue Light"/>
                <a:sym typeface="Helvetica Neue Light"/>
              </a:rPr>
              <a:t>that tie to brand promise</a:t>
            </a:r>
            <a:r>
              <a:rPr lang="en" sz="2500" b="1">
                <a:solidFill>
                  <a:schemeClr val="lt1"/>
                </a:solidFill>
                <a:highlight>
                  <a:schemeClr val="accent5"/>
                </a:highlight>
                <a:latin typeface="Helvetica Neue"/>
                <a:ea typeface="Helvetica Neue"/>
                <a:cs typeface="Helvetica Neue"/>
                <a:sym typeface="Helvetica Neue"/>
              </a:rPr>
              <a:t> </a:t>
            </a:r>
            <a:r>
              <a:rPr lang="en" sz="2500">
                <a:solidFill>
                  <a:schemeClr val="dk1"/>
                </a:solidFill>
                <a:latin typeface="Helvetica Neue Light"/>
                <a:ea typeface="Helvetica Neue Light"/>
                <a:cs typeface="Helvetica Neue Light"/>
                <a:sym typeface="Helvetica Neue Light"/>
              </a:rPr>
              <a:t>would drive greater value.</a:t>
            </a:r>
            <a:r>
              <a:rPr lang="en" sz="2500" b="1">
                <a:solidFill>
                  <a:schemeClr val="lt1"/>
                </a:solidFill>
                <a:highlight>
                  <a:schemeClr val="accent5"/>
                </a:highlight>
                <a:latin typeface="Helvetica Neue"/>
                <a:ea typeface="Helvetica Neue"/>
                <a:cs typeface="Helvetica Neue"/>
                <a:sym typeface="Helvetica Neue"/>
              </a:rPr>
              <a:t> </a:t>
            </a:r>
            <a:endParaRPr sz="2500" b="1">
              <a:solidFill>
                <a:schemeClr val="lt1"/>
              </a:solidFill>
              <a:highlight>
                <a:schemeClr val="accent5"/>
              </a:highlight>
              <a:latin typeface="Helvetica Neue"/>
              <a:ea typeface="Helvetica Neue"/>
              <a:cs typeface="Helvetica Neue"/>
              <a:sym typeface="Helvetica Neue"/>
            </a:endParaRPr>
          </a:p>
        </p:txBody>
      </p:sp>
      <p:sp>
        <p:nvSpPr>
          <p:cNvPr id="1708" name="Google Shape;1708;p269"/>
          <p:cNvSpPr/>
          <p:nvPr/>
        </p:nvSpPr>
        <p:spPr>
          <a:xfrm>
            <a:off x="5993331" y="557500"/>
            <a:ext cx="1094100" cy="552000"/>
          </a:xfrm>
          <a:prstGeom prst="chevron">
            <a:avLst>
              <a:gd name="adj" fmla="val 32191"/>
            </a:avLst>
          </a:prstGeom>
          <a:solidFill>
            <a:schemeClr val="accent5"/>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sz="800" b="1">
                <a:solidFill>
                  <a:schemeClr val="lt1"/>
                </a:solidFill>
                <a:latin typeface="Helvetica Neue"/>
                <a:ea typeface="Helvetica Neue"/>
                <a:cs typeface="Helvetica Neue"/>
                <a:sym typeface="Helvetica Neue"/>
              </a:rPr>
              <a:t>SELL </a:t>
            </a:r>
            <a:endParaRPr sz="800" b="1">
              <a:solidFill>
                <a:schemeClr val="dk1"/>
              </a:solidFill>
              <a:latin typeface="Helvetica Neue"/>
              <a:ea typeface="Helvetica Neue"/>
              <a:cs typeface="Helvetica Neue"/>
              <a:sym typeface="Helvetica Neue"/>
            </a:endParaRPr>
          </a:p>
        </p:txBody>
      </p:sp>
      <p:sp>
        <p:nvSpPr>
          <p:cNvPr id="1709" name="Google Shape;1709;p269"/>
          <p:cNvSpPr/>
          <p:nvPr/>
        </p:nvSpPr>
        <p:spPr>
          <a:xfrm>
            <a:off x="5029962" y="557500"/>
            <a:ext cx="1094100" cy="552000"/>
          </a:xfrm>
          <a:prstGeom prst="chevron">
            <a:avLst>
              <a:gd name="adj" fmla="val 32191"/>
            </a:avLst>
          </a:prstGeom>
          <a:solidFill>
            <a:schemeClr val="accent5"/>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sz="800" b="1">
                <a:solidFill>
                  <a:schemeClr val="lt1"/>
                </a:solidFill>
                <a:latin typeface="Helvetica Neue"/>
                <a:ea typeface="Helvetica Neue"/>
                <a:cs typeface="Helvetica Neue"/>
                <a:sym typeface="Helvetica Neue"/>
              </a:rPr>
              <a:t>MARKET</a:t>
            </a:r>
            <a:endParaRPr sz="800" b="1">
              <a:solidFill>
                <a:schemeClr val="dk1"/>
              </a:solidFill>
              <a:latin typeface="Helvetica Neue"/>
              <a:ea typeface="Helvetica Neue"/>
              <a:cs typeface="Helvetica Neue"/>
              <a:sym typeface="Helvetica Neue"/>
            </a:endParaRPr>
          </a:p>
        </p:txBody>
      </p:sp>
      <p:sp>
        <p:nvSpPr>
          <p:cNvPr id="1710" name="Google Shape;1710;p269"/>
          <p:cNvSpPr/>
          <p:nvPr/>
        </p:nvSpPr>
        <p:spPr>
          <a:xfrm>
            <a:off x="6958111" y="557500"/>
            <a:ext cx="1094100" cy="552000"/>
          </a:xfrm>
          <a:prstGeom prst="chevron">
            <a:avLst>
              <a:gd name="adj" fmla="val 32191"/>
            </a:avLst>
          </a:prstGeom>
          <a:solidFill>
            <a:schemeClr val="accent5"/>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sz="800" b="1">
                <a:solidFill>
                  <a:schemeClr val="lt1"/>
                </a:solidFill>
                <a:latin typeface="Helvetica Neue"/>
                <a:ea typeface="Helvetica Neue"/>
                <a:cs typeface="Helvetica Neue"/>
                <a:sym typeface="Helvetica Neue"/>
              </a:rPr>
              <a:t>FULFILL</a:t>
            </a:r>
            <a:endParaRPr sz="800" b="1">
              <a:solidFill>
                <a:schemeClr val="dk1"/>
              </a:solidFill>
              <a:latin typeface="Helvetica Neue"/>
              <a:ea typeface="Helvetica Neue"/>
              <a:cs typeface="Helvetica Neue"/>
              <a:sym typeface="Helvetica Neue"/>
            </a:endParaRPr>
          </a:p>
        </p:txBody>
      </p:sp>
      <p:sp>
        <p:nvSpPr>
          <p:cNvPr id="1711" name="Google Shape;1711;p269"/>
          <p:cNvSpPr/>
          <p:nvPr/>
        </p:nvSpPr>
        <p:spPr>
          <a:xfrm>
            <a:off x="7912401" y="557500"/>
            <a:ext cx="1094100" cy="552000"/>
          </a:xfrm>
          <a:prstGeom prst="chevron">
            <a:avLst>
              <a:gd name="adj" fmla="val 32191"/>
            </a:avLst>
          </a:prstGeom>
          <a:solidFill>
            <a:schemeClr val="accent5"/>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sz="800" b="1">
                <a:solidFill>
                  <a:schemeClr val="lt1"/>
                </a:solidFill>
                <a:latin typeface="Helvetica Neue"/>
                <a:ea typeface="Helvetica Neue"/>
                <a:cs typeface="Helvetica Neue"/>
                <a:sym typeface="Helvetica Neue"/>
              </a:rPr>
              <a:t>CARE</a:t>
            </a:r>
            <a:endParaRPr sz="800" b="1">
              <a:solidFill>
                <a:schemeClr val="dk1"/>
              </a:solidFill>
              <a:latin typeface="Helvetica Neue"/>
              <a:ea typeface="Helvetica Neue"/>
              <a:cs typeface="Helvetica Neue"/>
              <a:sym typeface="Helvetica Neue"/>
            </a:endParaRPr>
          </a:p>
        </p:txBody>
      </p:sp>
      <p:sp>
        <p:nvSpPr>
          <p:cNvPr id="1712" name="Google Shape;1712;p269"/>
          <p:cNvSpPr/>
          <p:nvPr/>
        </p:nvSpPr>
        <p:spPr>
          <a:xfrm>
            <a:off x="4101300" y="557500"/>
            <a:ext cx="641400" cy="552000"/>
          </a:xfrm>
          <a:prstGeom prst="rect">
            <a:avLst/>
          </a:prstGeom>
          <a:solidFill>
            <a:schemeClr val="accent5"/>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1713" name="Google Shape;1713;p269"/>
          <p:cNvSpPr/>
          <p:nvPr/>
        </p:nvSpPr>
        <p:spPr>
          <a:xfrm>
            <a:off x="4101300" y="557500"/>
            <a:ext cx="1067100" cy="552000"/>
          </a:xfrm>
          <a:prstGeom prst="chevron">
            <a:avLst>
              <a:gd name="adj" fmla="val 32191"/>
            </a:avLst>
          </a:prstGeom>
          <a:solidFill>
            <a:schemeClr val="accent5"/>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sz="800" b="1">
                <a:solidFill>
                  <a:schemeClr val="lt1"/>
                </a:solidFill>
                <a:latin typeface="Helvetica Neue"/>
                <a:ea typeface="Helvetica Neue"/>
                <a:cs typeface="Helvetica Neue"/>
                <a:sym typeface="Helvetica Neue"/>
              </a:rPr>
              <a:t>CREATE</a:t>
            </a:r>
            <a:endParaRPr sz="800" b="1">
              <a:solidFill>
                <a:schemeClr val="dk1"/>
              </a:solidFill>
              <a:latin typeface="Helvetica Neue"/>
              <a:ea typeface="Helvetica Neue"/>
              <a:cs typeface="Helvetica Neue"/>
              <a:sym typeface="Helvetica Neue"/>
            </a:endParaRPr>
          </a:p>
        </p:txBody>
      </p:sp>
      <p:sp>
        <p:nvSpPr>
          <p:cNvPr id="1714" name="Google Shape;1714;p269"/>
          <p:cNvSpPr/>
          <p:nvPr/>
        </p:nvSpPr>
        <p:spPr>
          <a:xfrm>
            <a:off x="4101300" y="1136084"/>
            <a:ext cx="941400" cy="909300"/>
          </a:xfrm>
          <a:prstGeom prst="rect">
            <a:avLst/>
          </a:prstGeom>
          <a:solidFill>
            <a:srgbClr val="EFEFE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B7B7B7"/>
                </a:solidFill>
                <a:latin typeface="Helvetica Neue Light"/>
                <a:ea typeface="Helvetica Neue Light"/>
                <a:cs typeface="Helvetica Neue Light"/>
                <a:sym typeface="Helvetica Neue Light"/>
              </a:rPr>
              <a:t>Product Concept &amp; Design</a:t>
            </a:r>
            <a:endParaRPr sz="800">
              <a:solidFill>
                <a:srgbClr val="B7B7B7"/>
              </a:solidFill>
              <a:latin typeface="Helvetica Neue Light"/>
              <a:ea typeface="Helvetica Neue Light"/>
              <a:cs typeface="Helvetica Neue Light"/>
              <a:sym typeface="Helvetica Neue Light"/>
            </a:endParaRPr>
          </a:p>
        </p:txBody>
      </p:sp>
      <p:sp>
        <p:nvSpPr>
          <p:cNvPr id="1715" name="Google Shape;1715;p269"/>
          <p:cNvSpPr/>
          <p:nvPr/>
        </p:nvSpPr>
        <p:spPr>
          <a:xfrm>
            <a:off x="4101300" y="2046190"/>
            <a:ext cx="941400" cy="909300"/>
          </a:xfrm>
          <a:prstGeom prst="rect">
            <a:avLst/>
          </a:prstGeom>
          <a:solidFill>
            <a:srgbClr val="F3F3F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B7B7B7"/>
                </a:solidFill>
                <a:latin typeface="Helvetica Neue Light"/>
                <a:ea typeface="Helvetica Neue Light"/>
                <a:cs typeface="Helvetica Neue Light"/>
                <a:sym typeface="Helvetica Neue Light"/>
              </a:rPr>
              <a:t>Insights Assessment</a:t>
            </a:r>
            <a:endParaRPr sz="800">
              <a:solidFill>
                <a:srgbClr val="B7B7B7"/>
              </a:solidFill>
              <a:latin typeface="Helvetica Neue Light"/>
              <a:ea typeface="Helvetica Neue Light"/>
              <a:cs typeface="Helvetica Neue Light"/>
              <a:sym typeface="Helvetica Neue Light"/>
            </a:endParaRPr>
          </a:p>
        </p:txBody>
      </p:sp>
      <p:sp>
        <p:nvSpPr>
          <p:cNvPr id="1716" name="Google Shape;1716;p269"/>
          <p:cNvSpPr/>
          <p:nvPr/>
        </p:nvSpPr>
        <p:spPr>
          <a:xfrm>
            <a:off x="4101300" y="2956296"/>
            <a:ext cx="941400" cy="909300"/>
          </a:xfrm>
          <a:prstGeom prst="rect">
            <a:avLst/>
          </a:prstGeom>
          <a:solidFill>
            <a:srgbClr val="F3F3F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B7B7B7"/>
                </a:solidFill>
                <a:latin typeface="Helvetica Neue Light"/>
                <a:ea typeface="Helvetica Neue Light"/>
                <a:cs typeface="Helvetica Neue Light"/>
                <a:sym typeface="Helvetica Neue Light"/>
              </a:rPr>
              <a:t>Research &amp; Development</a:t>
            </a:r>
            <a:endParaRPr sz="800">
              <a:solidFill>
                <a:srgbClr val="B7B7B7"/>
              </a:solidFill>
              <a:latin typeface="Helvetica Neue Light"/>
              <a:ea typeface="Helvetica Neue Light"/>
              <a:cs typeface="Helvetica Neue Light"/>
              <a:sym typeface="Helvetica Neue Light"/>
            </a:endParaRPr>
          </a:p>
        </p:txBody>
      </p:sp>
      <p:sp>
        <p:nvSpPr>
          <p:cNvPr id="1717" name="Google Shape;1717;p269"/>
          <p:cNvSpPr/>
          <p:nvPr/>
        </p:nvSpPr>
        <p:spPr>
          <a:xfrm>
            <a:off x="3782600" y="2367775"/>
            <a:ext cx="502800" cy="502800"/>
          </a:xfrm>
          <a:prstGeom prst="ellipse">
            <a:avLst/>
          </a:prstGeom>
          <a:solidFill>
            <a:schemeClr val="lt1"/>
          </a:solidFill>
          <a:ln w="19050"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1718" name="Google Shape;1718;p269"/>
          <p:cNvSpPr/>
          <p:nvPr/>
        </p:nvSpPr>
        <p:spPr>
          <a:xfrm>
            <a:off x="3956992" y="2448767"/>
            <a:ext cx="211500" cy="340800"/>
          </a:xfrm>
          <a:custGeom>
            <a:avLst/>
            <a:gdLst/>
            <a:ahLst/>
            <a:cxnLst/>
            <a:rect l="l" t="t" r="r" b="b"/>
            <a:pathLst>
              <a:path w="120000" h="120000" extrusionOk="0">
                <a:moveTo>
                  <a:pt x="22800" y="0"/>
                </a:moveTo>
                <a:lnTo>
                  <a:pt x="0" y="14161"/>
                </a:lnTo>
                <a:lnTo>
                  <a:pt x="74400" y="60372"/>
                </a:lnTo>
                <a:lnTo>
                  <a:pt x="0" y="105838"/>
                </a:lnTo>
                <a:lnTo>
                  <a:pt x="22800" y="120000"/>
                </a:lnTo>
                <a:lnTo>
                  <a:pt x="120000" y="60372"/>
                </a:lnTo>
                <a:lnTo>
                  <a:pt x="22800" y="0"/>
                </a:lnTo>
                <a:close/>
              </a:path>
            </a:pathLst>
          </a:custGeom>
          <a:solidFill>
            <a:schemeClr val="accent5"/>
          </a:solid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1719" name="Google Shape;1719;p269"/>
          <p:cNvSpPr/>
          <p:nvPr/>
        </p:nvSpPr>
        <p:spPr>
          <a:xfrm>
            <a:off x="5042700" y="1136075"/>
            <a:ext cx="941400" cy="909300"/>
          </a:xfrm>
          <a:prstGeom prst="rect">
            <a:avLst/>
          </a:prstGeom>
          <a:solidFill>
            <a:srgbClr val="EFEFE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B7B7B7"/>
                </a:solidFill>
                <a:latin typeface="Helvetica Neue Light"/>
                <a:ea typeface="Helvetica Neue Light"/>
                <a:cs typeface="Helvetica Neue Light"/>
                <a:sym typeface="Helvetica Neue Light"/>
              </a:rPr>
              <a:t>Segment Analysis</a:t>
            </a:r>
            <a:endParaRPr sz="800">
              <a:solidFill>
                <a:srgbClr val="B7B7B7"/>
              </a:solidFill>
              <a:latin typeface="Helvetica Neue Light"/>
              <a:ea typeface="Helvetica Neue Light"/>
              <a:cs typeface="Helvetica Neue Light"/>
              <a:sym typeface="Helvetica Neue Light"/>
            </a:endParaRPr>
          </a:p>
        </p:txBody>
      </p:sp>
      <p:sp>
        <p:nvSpPr>
          <p:cNvPr id="1720" name="Google Shape;1720;p269"/>
          <p:cNvSpPr/>
          <p:nvPr/>
        </p:nvSpPr>
        <p:spPr>
          <a:xfrm>
            <a:off x="5042700" y="2046181"/>
            <a:ext cx="941400" cy="909300"/>
          </a:xfrm>
          <a:prstGeom prst="rect">
            <a:avLst/>
          </a:prstGeom>
          <a:solidFill>
            <a:srgbClr val="F3F3F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B7B7B7"/>
                </a:solidFill>
                <a:latin typeface="Helvetica Neue Light"/>
                <a:ea typeface="Helvetica Neue Light"/>
                <a:cs typeface="Helvetica Neue Light"/>
                <a:sym typeface="Helvetica Neue Light"/>
              </a:rPr>
              <a:t>Develop Value Proposition</a:t>
            </a:r>
            <a:endParaRPr sz="800">
              <a:solidFill>
                <a:srgbClr val="B7B7B7"/>
              </a:solidFill>
              <a:latin typeface="Helvetica Neue Light"/>
              <a:ea typeface="Helvetica Neue Light"/>
              <a:cs typeface="Helvetica Neue Light"/>
              <a:sym typeface="Helvetica Neue Light"/>
            </a:endParaRPr>
          </a:p>
        </p:txBody>
      </p:sp>
      <p:sp>
        <p:nvSpPr>
          <p:cNvPr id="1721" name="Google Shape;1721;p269"/>
          <p:cNvSpPr/>
          <p:nvPr/>
        </p:nvSpPr>
        <p:spPr>
          <a:xfrm>
            <a:off x="5042700" y="2956287"/>
            <a:ext cx="941400" cy="909300"/>
          </a:xfrm>
          <a:prstGeom prst="rect">
            <a:avLst/>
          </a:prstGeom>
          <a:solidFill>
            <a:srgbClr val="F3F3F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B7B7B7"/>
                </a:solidFill>
                <a:latin typeface="Helvetica Neue Light"/>
                <a:ea typeface="Helvetica Neue Light"/>
                <a:cs typeface="Helvetica Neue Light"/>
                <a:sym typeface="Helvetica Neue Light"/>
              </a:rPr>
              <a:t>Campaign &amp; Brand Communications Strategy </a:t>
            </a:r>
            <a:endParaRPr sz="800">
              <a:solidFill>
                <a:srgbClr val="B7B7B7"/>
              </a:solidFill>
              <a:latin typeface="Helvetica Neue Light"/>
              <a:ea typeface="Helvetica Neue Light"/>
              <a:cs typeface="Helvetica Neue Light"/>
              <a:sym typeface="Helvetica Neue Light"/>
            </a:endParaRPr>
          </a:p>
        </p:txBody>
      </p:sp>
      <p:sp>
        <p:nvSpPr>
          <p:cNvPr id="1722" name="Google Shape;1722;p269"/>
          <p:cNvSpPr/>
          <p:nvPr/>
        </p:nvSpPr>
        <p:spPr>
          <a:xfrm>
            <a:off x="5993325" y="1136084"/>
            <a:ext cx="941400" cy="909300"/>
          </a:xfrm>
          <a:prstGeom prst="rect">
            <a:avLst/>
          </a:prstGeom>
          <a:solidFill>
            <a:srgbClr val="F3F3F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B7B7B7"/>
                </a:solidFill>
                <a:latin typeface="Helvetica Neue Light"/>
                <a:ea typeface="Helvetica Neue Light"/>
                <a:cs typeface="Helvetica Neue Light"/>
                <a:sym typeface="Helvetica Neue Light"/>
              </a:rPr>
              <a:t>Campaign Execution </a:t>
            </a:r>
            <a:endParaRPr sz="800">
              <a:solidFill>
                <a:srgbClr val="B7B7B7"/>
              </a:solidFill>
              <a:latin typeface="Helvetica Neue Light"/>
              <a:ea typeface="Helvetica Neue Light"/>
              <a:cs typeface="Helvetica Neue Light"/>
              <a:sym typeface="Helvetica Neue Light"/>
            </a:endParaRPr>
          </a:p>
        </p:txBody>
      </p:sp>
      <p:sp>
        <p:nvSpPr>
          <p:cNvPr id="1723" name="Google Shape;1723;p269"/>
          <p:cNvSpPr/>
          <p:nvPr/>
        </p:nvSpPr>
        <p:spPr>
          <a:xfrm>
            <a:off x="5993325" y="2046190"/>
            <a:ext cx="941400" cy="909300"/>
          </a:xfrm>
          <a:prstGeom prst="rect">
            <a:avLst/>
          </a:prstGeom>
          <a:solidFill>
            <a:srgbClr val="F3F3F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B7B7B7"/>
                </a:solidFill>
                <a:latin typeface="Helvetica Neue Light"/>
                <a:ea typeface="Helvetica Neue Light"/>
                <a:cs typeface="Helvetica Neue Light"/>
                <a:sym typeface="Helvetica Neue Light"/>
              </a:rPr>
              <a:t>Channel Capacity Planning</a:t>
            </a:r>
            <a:endParaRPr sz="800">
              <a:solidFill>
                <a:srgbClr val="B7B7B7"/>
              </a:solidFill>
              <a:latin typeface="Helvetica Neue Light"/>
              <a:ea typeface="Helvetica Neue Light"/>
              <a:cs typeface="Helvetica Neue Light"/>
              <a:sym typeface="Helvetica Neue Light"/>
            </a:endParaRPr>
          </a:p>
        </p:txBody>
      </p:sp>
      <p:sp>
        <p:nvSpPr>
          <p:cNvPr id="1724" name="Google Shape;1724;p269"/>
          <p:cNvSpPr/>
          <p:nvPr/>
        </p:nvSpPr>
        <p:spPr>
          <a:xfrm>
            <a:off x="5993325" y="2956296"/>
            <a:ext cx="941400" cy="909300"/>
          </a:xfrm>
          <a:prstGeom prst="rect">
            <a:avLst/>
          </a:prstGeom>
          <a:solidFill>
            <a:srgbClr val="F3F3F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B7B7B7"/>
                </a:solidFill>
                <a:latin typeface="Helvetica Neue Light"/>
                <a:ea typeface="Helvetica Neue Light"/>
                <a:cs typeface="Helvetica Neue Light"/>
                <a:sym typeface="Helvetica Neue Light"/>
              </a:rPr>
              <a:t>Sales Planning</a:t>
            </a:r>
            <a:endParaRPr sz="800">
              <a:solidFill>
                <a:srgbClr val="B7B7B7"/>
              </a:solidFill>
              <a:latin typeface="Helvetica Neue Light"/>
              <a:ea typeface="Helvetica Neue Light"/>
              <a:cs typeface="Helvetica Neue Light"/>
              <a:sym typeface="Helvetica Neue Light"/>
            </a:endParaRPr>
          </a:p>
        </p:txBody>
      </p:sp>
      <p:sp>
        <p:nvSpPr>
          <p:cNvPr id="1725" name="Google Shape;1725;p269"/>
          <p:cNvSpPr/>
          <p:nvPr/>
        </p:nvSpPr>
        <p:spPr>
          <a:xfrm>
            <a:off x="6934725" y="1136075"/>
            <a:ext cx="941400" cy="909300"/>
          </a:xfrm>
          <a:prstGeom prst="rect">
            <a:avLst/>
          </a:prstGeom>
          <a:solidFill>
            <a:srgbClr val="F3F3F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B7B7B7"/>
                </a:solidFill>
                <a:latin typeface="Helvetica Neue Light"/>
                <a:ea typeface="Helvetica Neue Light"/>
                <a:cs typeface="Helvetica Neue Light"/>
                <a:sym typeface="Helvetica Neue Light"/>
              </a:rPr>
              <a:t>Provision Product </a:t>
            </a:r>
            <a:endParaRPr sz="800">
              <a:solidFill>
                <a:srgbClr val="B7B7B7"/>
              </a:solidFill>
              <a:latin typeface="Helvetica Neue Light"/>
              <a:ea typeface="Helvetica Neue Light"/>
              <a:cs typeface="Helvetica Neue Light"/>
              <a:sym typeface="Helvetica Neue Light"/>
            </a:endParaRPr>
          </a:p>
        </p:txBody>
      </p:sp>
      <p:sp>
        <p:nvSpPr>
          <p:cNvPr id="1726" name="Google Shape;1726;p269"/>
          <p:cNvSpPr/>
          <p:nvPr/>
        </p:nvSpPr>
        <p:spPr>
          <a:xfrm>
            <a:off x="6934725" y="2046181"/>
            <a:ext cx="941400" cy="909300"/>
          </a:xfrm>
          <a:prstGeom prst="rect">
            <a:avLst/>
          </a:prstGeom>
          <a:solidFill>
            <a:srgbClr val="EFEFE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B7B7B7"/>
                </a:solidFill>
                <a:latin typeface="Helvetica Neue Light"/>
                <a:ea typeface="Helvetica Neue Light"/>
                <a:cs typeface="Helvetica Neue Light"/>
                <a:sym typeface="Helvetica Neue Light"/>
              </a:rPr>
              <a:t>Quality Assurance</a:t>
            </a:r>
            <a:endParaRPr sz="800">
              <a:solidFill>
                <a:srgbClr val="B7B7B7"/>
              </a:solidFill>
              <a:latin typeface="Helvetica Neue Light"/>
              <a:ea typeface="Helvetica Neue Light"/>
              <a:cs typeface="Helvetica Neue Light"/>
              <a:sym typeface="Helvetica Neue Light"/>
            </a:endParaRPr>
          </a:p>
        </p:txBody>
      </p:sp>
      <p:sp>
        <p:nvSpPr>
          <p:cNvPr id="1727" name="Google Shape;1727;p269"/>
          <p:cNvSpPr/>
          <p:nvPr/>
        </p:nvSpPr>
        <p:spPr>
          <a:xfrm>
            <a:off x="7885350" y="1136075"/>
            <a:ext cx="941400" cy="909300"/>
          </a:xfrm>
          <a:prstGeom prst="rect">
            <a:avLst/>
          </a:prstGeom>
          <a:solidFill>
            <a:srgbClr val="F3F3F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800">
                <a:solidFill>
                  <a:srgbClr val="B7B7B7"/>
                </a:solidFill>
                <a:latin typeface="Helvetica Neue Light"/>
                <a:ea typeface="Helvetica Neue Light"/>
                <a:cs typeface="Helvetica Neue Light"/>
                <a:sym typeface="Helvetica Neue Light"/>
              </a:rPr>
              <a:t>Customer Service</a:t>
            </a:r>
            <a:endParaRPr sz="800">
              <a:solidFill>
                <a:srgbClr val="B7B7B7"/>
              </a:solidFill>
              <a:latin typeface="Helvetica Neue Light"/>
              <a:ea typeface="Helvetica Neue Light"/>
              <a:cs typeface="Helvetica Neue Light"/>
              <a:sym typeface="Helvetica Neue Light"/>
            </a:endParaRPr>
          </a:p>
        </p:txBody>
      </p:sp>
      <p:sp>
        <p:nvSpPr>
          <p:cNvPr id="1728" name="Google Shape;1728;p269"/>
          <p:cNvSpPr/>
          <p:nvPr/>
        </p:nvSpPr>
        <p:spPr>
          <a:xfrm>
            <a:off x="7885350" y="2046181"/>
            <a:ext cx="941400" cy="909300"/>
          </a:xfrm>
          <a:prstGeom prst="rect">
            <a:avLst/>
          </a:prstGeom>
          <a:solidFill>
            <a:srgbClr val="EFEFE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B7B7B7"/>
                </a:solidFill>
                <a:latin typeface="Helvetica Neue Light"/>
                <a:ea typeface="Helvetica Neue Light"/>
                <a:cs typeface="Helvetica Neue Light"/>
                <a:sym typeface="Helvetica Neue Light"/>
              </a:rPr>
              <a:t>Retention &amp; Follow-Up</a:t>
            </a:r>
            <a:endParaRPr sz="800">
              <a:solidFill>
                <a:srgbClr val="B7B7B7"/>
              </a:solidFill>
              <a:latin typeface="Helvetica Neue Light"/>
              <a:ea typeface="Helvetica Neue Light"/>
              <a:cs typeface="Helvetica Neue Light"/>
              <a:sym typeface="Helvetica Neue Light"/>
            </a:endParaRPr>
          </a:p>
        </p:txBody>
      </p:sp>
      <p:sp>
        <p:nvSpPr>
          <p:cNvPr id="1729" name="Google Shape;1729;p269"/>
          <p:cNvSpPr/>
          <p:nvPr/>
        </p:nvSpPr>
        <p:spPr>
          <a:xfrm>
            <a:off x="4101300" y="3866405"/>
            <a:ext cx="941400" cy="909300"/>
          </a:xfrm>
          <a:prstGeom prst="rect">
            <a:avLst/>
          </a:prstGeom>
          <a:solidFill>
            <a:srgbClr val="F3F3F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B7B7B7"/>
                </a:solidFill>
                <a:latin typeface="Helvetica Neue Light"/>
                <a:ea typeface="Helvetica Neue Light"/>
                <a:cs typeface="Helvetica Neue Light"/>
                <a:sym typeface="Helvetica Neue Light"/>
              </a:rPr>
              <a:t>Product Development</a:t>
            </a:r>
            <a:endParaRPr sz="800">
              <a:solidFill>
                <a:srgbClr val="B7B7B7"/>
              </a:solidFill>
              <a:latin typeface="Helvetica Neue Light"/>
              <a:ea typeface="Helvetica Neue Light"/>
              <a:cs typeface="Helvetica Neue Light"/>
              <a:sym typeface="Helvetica Neue Light"/>
            </a:endParaRPr>
          </a:p>
        </p:txBody>
      </p:sp>
      <p:sp>
        <p:nvSpPr>
          <p:cNvPr id="1730" name="Google Shape;1730;p269"/>
          <p:cNvSpPr/>
          <p:nvPr/>
        </p:nvSpPr>
        <p:spPr>
          <a:xfrm>
            <a:off x="5993325" y="3866405"/>
            <a:ext cx="941400" cy="909300"/>
          </a:xfrm>
          <a:prstGeom prst="rect">
            <a:avLst/>
          </a:prstGeom>
          <a:solidFill>
            <a:srgbClr val="EFEFE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800">
                <a:solidFill>
                  <a:srgbClr val="B7B7B7"/>
                </a:solidFill>
                <a:latin typeface="Helvetica Neue Light"/>
                <a:ea typeface="Helvetica Neue Light"/>
                <a:cs typeface="Helvetica Neue Light"/>
                <a:sym typeface="Helvetica Neue Light"/>
              </a:rPr>
              <a:t>Selling Process &amp; Sales Support </a:t>
            </a:r>
            <a:endParaRPr sz="800">
              <a:solidFill>
                <a:srgbClr val="B7B7B7"/>
              </a:solidFill>
              <a:latin typeface="Helvetica Neue Light"/>
              <a:ea typeface="Helvetica Neue Light"/>
              <a:cs typeface="Helvetica Neue Light"/>
              <a:sym typeface="Helvetica Neue Light"/>
            </a:endParaRPr>
          </a:p>
        </p:txBody>
      </p:sp>
      <p:sp>
        <p:nvSpPr>
          <p:cNvPr id="1731" name="Google Shape;1731;p269"/>
          <p:cNvSpPr/>
          <p:nvPr/>
        </p:nvSpPr>
        <p:spPr>
          <a:xfrm>
            <a:off x="4101300" y="1136084"/>
            <a:ext cx="941400" cy="909300"/>
          </a:xfrm>
          <a:prstGeom prst="rect">
            <a:avLst/>
          </a:prstGeom>
          <a:solidFill>
            <a:srgbClr val="EFEFE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a:solidFill>
                  <a:schemeClr val="dk1"/>
                </a:solidFill>
                <a:latin typeface="Helvetica Neue"/>
                <a:ea typeface="Helvetica Neue"/>
                <a:cs typeface="Helvetica Neue"/>
                <a:sym typeface="Helvetica Neue"/>
              </a:rPr>
              <a:t>Product Concept &amp; Design</a:t>
            </a:r>
            <a:endParaRPr sz="800" b="1">
              <a:solidFill>
                <a:schemeClr val="dk1"/>
              </a:solidFill>
              <a:latin typeface="Helvetica Neue"/>
              <a:ea typeface="Helvetica Neue"/>
              <a:cs typeface="Helvetica Neue"/>
              <a:sym typeface="Helvetica Neue"/>
            </a:endParaRPr>
          </a:p>
        </p:txBody>
      </p:sp>
      <p:sp>
        <p:nvSpPr>
          <p:cNvPr id="1732" name="Google Shape;1732;p269"/>
          <p:cNvSpPr/>
          <p:nvPr/>
        </p:nvSpPr>
        <p:spPr>
          <a:xfrm>
            <a:off x="4101300" y="2956296"/>
            <a:ext cx="941400" cy="909300"/>
          </a:xfrm>
          <a:prstGeom prst="rect">
            <a:avLst/>
          </a:prstGeom>
          <a:solidFill>
            <a:srgbClr val="F3F3F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a:solidFill>
                  <a:schemeClr val="accent6"/>
                </a:solidFill>
                <a:latin typeface="Helvetica Neue"/>
                <a:ea typeface="Helvetica Neue"/>
                <a:cs typeface="Helvetica Neue"/>
                <a:sym typeface="Helvetica Neue"/>
              </a:rPr>
              <a:t>Market Opportunity</a:t>
            </a:r>
            <a:endParaRPr sz="800" b="1">
              <a:solidFill>
                <a:schemeClr val="accent6"/>
              </a:solidFill>
              <a:latin typeface="Helvetica Neue"/>
              <a:ea typeface="Helvetica Neue"/>
              <a:cs typeface="Helvetica Neue"/>
              <a:sym typeface="Helvetica Neue"/>
            </a:endParaRPr>
          </a:p>
        </p:txBody>
      </p:sp>
      <p:sp>
        <p:nvSpPr>
          <p:cNvPr id="1733" name="Google Shape;1733;p269"/>
          <p:cNvSpPr/>
          <p:nvPr/>
        </p:nvSpPr>
        <p:spPr>
          <a:xfrm>
            <a:off x="4605775" y="3708455"/>
            <a:ext cx="1067100" cy="658800"/>
          </a:xfrm>
          <a:prstGeom prst="wedgeEllipseCallout">
            <a:avLst>
              <a:gd name="adj1" fmla="val -32312"/>
              <a:gd name="adj2" fmla="val -56672"/>
            </a:avLst>
          </a:prstGeom>
          <a:solidFill>
            <a:srgbClr val="F3F3F3"/>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1734" name="Google Shape;1734;p269"/>
          <p:cNvSpPr/>
          <p:nvPr/>
        </p:nvSpPr>
        <p:spPr>
          <a:xfrm>
            <a:off x="4684119" y="3950252"/>
            <a:ext cx="161700" cy="175200"/>
          </a:xfrm>
          <a:custGeom>
            <a:avLst/>
            <a:gdLst/>
            <a:ahLst/>
            <a:cxnLst/>
            <a:rect l="l" t="t" r="r" b="b"/>
            <a:pathLst>
              <a:path w="120000" h="120000" extrusionOk="0">
                <a:moveTo>
                  <a:pt x="31875" y="23653"/>
                </a:moveTo>
                <a:lnTo>
                  <a:pt x="26250" y="14423"/>
                </a:lnTo>
                <a:lnTo>
                  <a:pt x="26250" y="14423"/>
                </a:lnTo>
                <a:lnTo>
                  <a:pt x="25625" y="12692"/>
                </a:lnTo>
                <a:lnTo>
                  <a:pt x="26250" y="11538"/>
                </a:lnTo>
                <a:lnTo>
                  <a:pt x="26875" y="9807"/>
                </a:lnTo>
                <a:lnTo>
                  <a:pt x="28125" y="9230"/>
                </a:lnTo>
                <a:lnTo>
                  <a:pt x="28125" y="9230"/>
                </a:lnTo>
                <a:lnTo>
                  <a:pt x="30000" y="8653"/>
                </a:lnTo>
                <a:lnTo>
                  <a:pt x="31250" y="8653"/>
                </a:lnTo>
                <a:lnTo>
                  <a:pt x="33125" y="9230"/>
                </a:lnTo>
                <a:lnTo>
                  <a:pt x="33750" y="10384"/>
                </a:lnTo>
                <a:lnTo>
                  <a:pt x="39375" y="19615"/>
                </a:lnTo>
                <a:lnTo>
                  <a:pt x="39375" y="19615"/>
                </a:lnTo>
                <a:lnTo>
                  <a:pt x="40000" y="20769"/>
                </a:lnTo>
                <a:lnTo>
                  <a:pt x="40000" y="22500"/>
                </a:lnTo>
                <a:lnTo>
                  <a:pt x="39375" y="23653"/>
                </a:lnTo>
                <a:lnTo>
                  <a:pt x="38125" y="24807"/>
                </a:lnTo>
                <a:lnTo>
                  <a:pt x="38125" y="24807"/>
                </a:lnTo>
                <a:lnTo>
                  <a:pt x="35625" y="25384"/>
                </a:lnTo>
                <a:lnTo>
                  <a:pt x="35625" y="25384"/>
                </a:lnTo>
                <a:lnTo>
                  <a:pt x="33750" y="24807"/>
                </a:lnTo>
                <a:lnTo>
                  <a:pt x="31875" y="23653"/>
                </a:lnTo>
                <a:lnTo>
                  <a:pt x="31875" y="23653"/>
                </a:lnTo>
                <a:close/>
                <a:moveTo>
                  <a:pt x="20000" y="34615"/>
                </a:moveTo>
                <a:lnTo>
                  <a:pt x="11875" y="30000"/>
                </a:lnTo>
                <a:lnTo>
                  <a:pt x="11875" y="30000"/>
                </a:lnTo>
                <a:lnTo>
                  <a:pt x="10000" y="30000"/>
                </a:lnTo>
                <a:lnTo>
                  <a:pt x="8750" y="30000"/>
                </a:lnTo>
                <a:lnTo>
                  <a:pt x="7500" y="30576"/>
                </a:lnTo>
                <a:lnTo>
                  <a:pt x="6875" y="31730"/>
                </a:lnTo>
                <a:lnTo>
                  <a:pt x="6875" y="31730"/>
                </a:lnTo>
                <a:lnTo>
                  <a:pt x="6250" y="32884"/>
                </a:lnTo>
                <a:lnTo>
                  <a:pt x="6250" y="34038"/>
                </a:lnTo>
                <a:lnTo>
                  <a:pt x="6875" y="35192"/>
                </a:lnTo>
                <a:lnTo>
                  <a:pt x="8125" y="36346"/>
                </a:lnTo>
                <a:lnTo>
                  <a:pt x="16250" y="40961"/>
                </a:lnTo>
                <a:lnTo>
                  <a:pt x="16250" y="40961"/>
                </a:lnTo>
                <a:lnTo>
                  <a:pt x="18125" y="40961"/>
                </a:lnTo>
                <a:lnTo>
                  <a:pt x="18125" y="40961"/>
                </a:lnTo>
                <a:lnTo>
                  <a:pt x="20000" y="40961"/>
                </a:lnTo>
                <a:lnTo>
                  <a:pt x="21250" y="39230"/>
                </a:lnTo>
                <a:lnTo>
                  <a:pt x="21250" y="39230"/>
                </a:lnTo>
                <a:lnTo>
                  <a:pt x="21875" y="38076"/>
                </a:lnTo>
                <a:lnTo>
                  <a:pt x="21875" y="36923"/>
                </a:lnTo>
                <a:lnTo>
                  <a:pt x="21250" y="35769"/>
                </a:lnTo>
                <a:lnTo>
                  <a:pt x="20000" y="34615"/>
                </a:lnTo>
                <a:lnTo>
                  <a:pt x="20000" y="34615"/>
                </a:lnTo>
                <a:close/>
                <a:moveTo>
                  <a:pt x="68750" y="105576"/>
                </a:moveTo>
                <a:lnTo>
                  <a:pt x="51250" y="105576"/>
                </a:lnTo>
                <a:lnTo>
                  <a:pt x="51250" y="105576"/>
                </a:lnTo>
                <a:lnTo>
                  <a:pt x="50000" y="105576"/>
                </a:lnTo>
                <a:lnTo>
                  <a:pt x="48750" y="106153"/>
                </a:lnTo>
                <a:lnTo>
                  <a:pt x="48125" y="107307"/>
                </a:lnTo>
                <a:lnTo>
                  <a:pt x="48125" y="108461"/>
                </a:lnTo>
                <a:lnTo>
                  <a:pt x="48125" y="108461"/>
                </a:lnTo>
                <a:lnTo>
                  <a:pt x="48125" y="109615"/>
                </a:lnTo>
                <a:lnTo>
                  <a:pt x="48750" y="110192"/>
                </a:lnTo>
                <a:lnTo>
                  <a:pt x="50000" y="110769"/>
                </a:lnTo>
                <a:lnTo>
                  <a:pt x="51250" y="111346"/>
                </a:lnTo>
                <a:lnTo>
                  <a:pt x="68750" y="111346"/>
                </a:lnTo>
                <a:lnTo>
                  <a:pt x="68750" y="111346"/>
                </a:lnTo>
                <a:lnTo>
                  <a:pt x="70000" y="110769"/>
                </a:lnTo>
                <a:lnTo>
                  <a:pt x="71250" y="110192"/>
                </a:lnTo>
                <a:lnTo>
                  <a:pt x="71875" y="109615"/>
                </a:lnTo>
                <a:lnTo>
                  <a:pt x="71875" y="108461"/>
                </a:lnTo>
                <a:lnTo>
                  <a:pt x="71875" y="108461"/>
                </a:lnTo>
                <a:lnTo>
                  <a:pt x="71875" y="107307"/>
                </a:lnTo>
                <a:lnTo>
                  <a:pt x="71250" y="106153"/>
                </a:lnTo>
                <a:lnTo>
                  <a:pt x="70000" y="105576"/>
                </a:lnTo>
                <a:lnTo>
                  <a:pt x="68750" y="105576"/>
                </a:lnTo>
                <a:lnTo>
                  <a:pt x="68750" y="105576"/>
                </a:lnTo>
                <a:close/>
                <a:moveTo>
                  <a:pt x="65625" y="114230"/>
                </a:moveTo>
                <a:lnTo>
                  <a:pt x="54375" y="114230"/>
                </a:lnTo>
                <a:lnTo>
                  <a:pt x="54375" y="114230"/>
                </a:lnTo>
                <a:lnTo>
                  <a:pt x="53125" y="114230"/>
                </a:lnTo>
                <a:lnTo>
                  <a:pt x="51875" y="114807"/>
                </a:lnTo>
                <a:lnTo>
                  <a:pt x="51250" y="115961"/>
                </a:lnTo>
                <a:lnTo>
                  <a:pt x="51250" y="117115"/>
                </a:lnTo>
                <a:lnTo>
                  <a:pt x="51250" y="117115"/>
                </a:lnTo>
                <a:lnTo>
                  <a:pt x="51250" y="118269"/>
                </a:lnTo>
                <a:lnTo>
                  <a:pt x="51875" y="119423"/>
                </a:lnTo>
                <a:lnTo>
                  <a:pt x="53125" y="120000"/>
                </a:lnTo>
                <a:lnTo>
                  <a:pt x="54375" y="120000"/>
                </a:lnTo>
                <a:lnTo>
                  <a:pt x="65625" y="120000"/>
                </a:lnTo>
                <a:lnTo>
                  <a:pt x="65625" y="120000"/>
                </a:lnTo>
                <a:lnTo>
                  <a:pt x="66875" y="120000"/>
                </a:lnTo>
                <a:lnTo>
                  <a:pt x="68125" y="119423"/>
                </a:lnTo>
                <a:lnTo>
                  <a:pt x="68750" y="118269"/>
                </a:lnTo>
                <a:lnTo>
                  <a:pt x="68750" y="117115"/>
                </a:lnTo>
                <a:lnTo>
                  <a:pt x="68750" y="117115"/>
                </a:lnTo>
                <a:lnTo>
                  <a:pt x="68750" y="115961"/>
                </a:lnTo>
                <a:lnTo>
                  <a:pt x="68125" y="114807"/>
                </a:lnTo>
                <a:lnTo>
                  <a:pt x="66875" y="114230"/>
                </a:lnTo>
                <a:lnTo>
                  <a:pt x="65625" y="114230"/>
                </a:lnTo>
                <a:lnTo>
                  <a:pt x="65625" y="114230"/>
                </a:lnTo>
                <a:close/>
                <a:moveTo>
                  <a:pt x="16250" y="79615"/>
                </a:moveTo>
                <a:lnTo>
                  <a:pt x="11875" y="81923"/>
                </a:lnTo>
                <a:lnTo>
                  <a:pt x="11875" y="81923"/>
                </a:lnTo>
                <a:lnTo>
                  <a:pt x="11250" y="83076"/>
                </a:lnTo>
                <a:lnTo>
                  <a:pt x="10625" y="83653"/>
                </a:lnTo>
                <a:lnTo>
                  <a:pt x="10625" y="84807"/>
                </a:lnTo>
                <a:lnTo>
                  <a:pt x="11250" y="85961"/>
                </a:lnTo>
                <a:lnTo>
                  <a:pt x="11250" y="85961"/>
                </a:lnTo>
                <a:lnTo>
                  <a:pt x="12500" y="87115"/>
                </a:lnTo>
                <a:lnTo>
                  <a:pt x="13750" y="87692"/>
                </a:lnTo>
                <a:lnTo>
                  <a:pt x="13750" y="87692"/>
                </a:lnTo>
                <a:lnTo>
                  <a:pt x="15000" y="87115"/>
                </a:lnTo>
                <a:lnTo>
                  <a:pt x="19375" y="84807"/>
                </a:lnTo>
                <a:lnTo>
                  <a:pt x="19375" y="84807"/>
                </a:lnTo>
                <a:lnTo>
                  <a:pt x="20625" y="84230"/>
                </a:lnTo>
                <a:lnTo>
                  <a:pt x="21250" y="83076"/>
                </a:lnTo>
                <a:lnTo>
                  <a:pt x="21250" y="81923"/>
                </a:lnTo>
                <a:lnTo>
                  <a:pt x="20625" y="80769"/>
                </a:lnTo>
                <a:lnTo>
                  <a:pt x="20625" y="80769"/>
                </a:lnTo>
                <a:lnTo>
                  <a:pt x="20000" y="80192"/>
                </a:lnTo>
                <a:lnTo>
                  <a:pt x="18750" y="79615"/>
                </a:lnTo>
                <a:lnTo>
                  <a:pt x="17500" y="79615"/>
                </a:lnTo>
                <a:lnTo>
                  <a:pt x="16250" y="79615"/>
                </a:lnTo>
                <a:lnTo>
                  <a:pt x="16250" y="79615"/>
                </a:lnTo>
                <a:close/>
                <a:moveTo>
                  <a:pt x="15625" y="60000"/>
                </a:moveTo>
                <a:lnTo>
                  <a:pt x="15625" y="60000"/>
                </a:lnTo>
                <a:lnTo>
                  <a:pt x="15000" y="58846"/>
                </a:lnTo>
                <a:lnTo>
                  <a:pt x="14375" y="57692"/>
                </a:lnTo>
                <a:lnTo>
                  <a:pt x="13125" y="57115"/>
                </a:lnTo>
                <a:lnTo>
                  <a:pt x="11875" y="56538"/>
                </a:lnTo>
                <a:lnTo>
                  <a:pt x="3750" y="56538"/>
                </a:lnTo>
                <a:lnTo>
                  <a:pt x="3750" y="56538"/>
                </a:lnTo>
                <a:lnTo>
                  <a:pt x="1875" y="57115"/>
                </a:lnTo>
                <a:lnTo>
                  <a:pt x="625" y="57692"/>
                </a:lnTo>
                <a:lnTo>
                  <a:pt x="0" y="58846"/>
                </a:lnTo>
                <a:lnTo>
                  <a:pt x="0" y="60000"/>
                </a:lnTo>
                <a:lnTo>
                  <a:pt x="0" y="60000"/>
                </a:lnTo>
                <a:lnTo>
                  <a:pt x="0" y="61153"/>
                </a:lnTo>
                <a:lnTo>
                  <a:pt x="625" y="62307"/>
                </a:lnTo>
                <a:lnTo>
                  <a:pt x="1875" y="63461"/>
                </a:lnTo>
                <a:lnTo>
                  <a:pt x="3750" y="63461"/>
                </a:lnTo>
                <a:lnTo>
                  <a:pt x="11875" y="63461"/>
                </a:lnTo>
                <a:lnTo>
                  <a:pt x="11875" y="63461"/>
                </a:lnTo>
                <a:lnTo>
                  <a:pt x="13125" y="63461"/>
                </a:lnTo>
                <a:lnTo>
                  <a:pt x="14375" y="62307"/>
                </a:lnTo>
                <a:lnTo>
                  <a:pt x="15000" y="61153"/>
                </a:lnTo>
                <a:lnTo>
                  <a:pt x="15625" y="60000"/>
                </a:lnTo>
                <a:lnTo>
                  <a:pt x="15625" y="60000"/>
                </a:lnTo>
                <a:close/>
                <a:moveTo>
                  <a:pt x="60000" y="19615"/>
                </a:moveTo>
                <a:lnTo>
                  <a:pt x="60000" y="19615"/>
                </a:lnTo>
                <a:lnTo>
                  <a:pt x="61875" y="19038"/>
                </a:lnTo>
                <a:lnTo>
                  <a:pt x="63125" y="18461"/>
                </a:lnTo>
                <a:lnTo>
                  <a:pt x="63750" y="16730"/>
                </a:lnTo>
                <a:lnTo>
                  <a:pt x="64375" y="15576"/>
                </a:lnTo>
                <a:lnTo>
                  <a:pt x="64375" y="4038"/>
                </a:lnTo>
                <a:lnTo>
                  <a:pt x="64375" y="4038"/>
                </a:lnTo>
                <a:lnTo>
                  <a:pt x="63750" y="2307"/>
                </a:lnTo>
                <a:lnTo>
                  <a:pt x="63125" y="1153"/>
                </a:lnTo>
                <a:lnTo>
                  <a:pt x="61875" y="0"/>
                </a:lnTo>
                <a:lnTo>
                  <a:pt x="60000" y="0"/>
                </a:lnTo>
                <a:lnTo>
                  <a:pt x="60000" y="0"/>
                </a:lnTo>
                <a:lnTo>
                  <a:pt x="58125" y="0"/>
                </a:lnTo>
                <a:lnTo>
                  <a:pt x="56875" y="1153"/>
                </a:lnTo>
                <a:lnTo>
                  <a:pt x="56250" y="2307"/>
                </a:lnTo>
                <a:lnTo>
                  <a:pt x="55625" y="4038"/>
                </a:lnTo>
                <a:lnTo>
                  <a:pt x="55625" y="15576"/>
                </a:lnTo>
                <a:lnTo>
                  <a:pt x="55625" y="15576"/>
                </a:lnTo>
                <a:lnTo>
                  <a:pt x="56250" y="16730"/>
                </a:lnTo>
                <a:lnTo>
                  <a:pt x="56875" y="18461"/>
                </a:lnTo>
                <a:lnTo>
                  <a:pt x="58125" y="19038"/>
                </a:lnTo>
                <a:lnTo>
                  <a:pt x="60000" y="19615"/>
                </a:lnTo>
                <a:lnTo>
                  <a:pt x="60000" y="19615"/>
                </a:lnTo>
                <a:close/>
                <a:moveTo>
                  <a:pt x="108125" y="81923"/>
                </a:moveTo>
                <a:lnTo>
                  <a:pt x="103750" y="79615"/>
                </a:lnTo>
                <a:lnTo>
                  <a:pt x="103750" y="79615"/>
                </a:lnTo>
                <a:lnTo>
                  <a:pt x="102500" y="79615"/>
                </a:lnTo>
                <a:lnTo>
                  <a:pt x="101250" y="79615"/>
                </a:lnTo>
                <a:lnTo>
                  <a:pt x="100000" y="80192"/>
                </a:lnTo>
                <a:lnTo>
                  <a:pt x="99375" y="80769"/>
                </a:lnTo>
                <a:lnTo>
                  <a:pt x="99375" y="80769"/>
                </a:lnTo>
                <a:lnTo>
                  <a:pt x="98750" y="81923"/>
                </a:lnTo>
                <a:lnTo>
                  <a:pt x="98750" y="83076"/>
                </a:lnTo>
                <a:lnTo>
                  <a:pt x="99375" y="84230"/>
                </a:lnTo>
                <a:lnTo>
                  <a:pt x="100625" y="84807"/>
                </a:lnTo>
                <a:lnTo>
                  <a:pt x="105000" y="87115"/>
                </a:lnTo>
                <a:lnTo>
                  <a:pt x="105000" y="87115"/>
                </a:lnTo>
                <a:lnTo>
                  <a:pt x="106250" y="87692"/>
                </a:lnTo>
                <a:lnTo>
                  <a:pt x="106250" y="87692"/>
                </a:lnTo>
                <a:lnTo>
                  <a:pt x="107500" y="87115"/>
                </a:lnTo>
                <a:lnTo>
                  <a:pt x="108750" y="85961"/>
                </a:lnTo>
                <a:lnTo>
                  <a:pt x="108750" y="85961"/>
                </a:lnTo>
                <a:lnTo>
                  <a:pt x="109375" y="84807"/>
                </a:lnTo>
                <a:lnTo>
                  <a:pt x="109375" y="83653"/>
                </a:lnTo>
                <a:lnTo>
                  <a:pt x="108750" y="83076"/>
                </a:lnTo>
                <a:lnTo>
                  <a:pt x="108125" y="81923"/>
                </a:lnTo>
                <a:lnTo>
                  <a:pt x="108125" y="81923"/>
                </a:lnTo>
                <a:close/>
                <a:moveTo>
                  <a:pt x="101875" y="40961"/>
                </a:moveTo>
                <a:lnTo>
                  <a:pt x="101875" y="40961"/>
                </a:lnTo>
                <a:lnTo>
                  <a:pt x="103750" y="40961"/>
                </a:lnTo>
                <a:lnTo>
                  <a:pt x="111875" y="36346"/>
                </a:lnTo>
                <a:lnTo>
                  <a:pt x="111875" y="36346"/>
                </a:lnTo>
                <a:lnTo>
                  <a:pt x="113125" y="35192"/>
                </a:lnTo>
                <a:lnTo>
                  <a:pt x="113750" y="34038"/>
                </a:lnTo>
                <a:lnTo>
                  <a:pt x="113750" y="32884"/>
                </a:lnTo>
                <a:lnTo>
                  <a:pt x="113125" y="31730"/>
                </a:lnTo>
                <a:lnTo>
                  <a:pt x="113125" y="31730"/>
                </a:lnTo>
                <a:lnTo>
                  <a:pt x="112500" y="30576"/>
                </a:lnTo>
                <a:lnTo>
                  <a:pt x="111250" y="30000"/>
                </a:lnTo>
                <a:lnTo>
                  <a:pt x="110000" y="30000"/>
                </a:lnTo>
                <a:lnTo>
                  <a:pt x="108125" y="30000"/>
                </a:lnTo>
                <a:lnTo>
                  <a:pt x="100000" y="34615"/>
                </a:lnTo>
                <a:lnTo>
                  <a:pt x="100000" y="34615"/>
                </a:lnTo>
                <a:lnTo>
                  <a:pt x="98750" y="35769"/>
                </a:lnTo>
                <a:lnTo>
                  <a:pt x="98125" y="36923"/>
                </a:lnTo>
                <a:lnTo>
                  <a:pt x="98125" y="38076"/>
                </a:lnTo>
                <a:lnTo>
                  <a:pt x="98750" y="39230"/>
                </a:lnTo>
                <a:lnTo>
                  <a:pt x="98750" y="39230"/>
                </a:lnTo>
                <a:lnTo>
                  <a:pt x="100000" y="40961"/>
                </a:lnTo>
                <a:lnTo>
                  <a:pt x="101875" y="40961"/>
                </a:lnTo>
                <a:lnTo>
                  <a:pt x="101875" y="40961"/>
                </a:lnTo>
                <a:close/>
                <a:moveTo>
                  <a:pt x="116250" y="56538"/>
                </a:moveTo>
                <a:lnTo>
                  <a:pt x="108125" y="56538"/>
                </a:lnTo>
                <a:lnTo>
                  <a:pt x="108125" y="56538"/>
                </a:lnTo>
                <a:lnTo>
                  <a:pt x="106875" y="57115"/>
                </a:lnTo>
                <a:lnTo>
                  <a:pt x="105625" y="57692"/>
                </a:lnTo>
                <a:lnTo>
                  <a:pt x="105000" y="58846"/>
                </a:lnTo>
                <a:lnTo>
                  <a:pt x="104375" y="60000"/>
                </a:lnTo>
                <a:lnTo>
                  <a:pt x="104375" y="60000"/>
                </a:lnTo>
                <a:lnTo>
                  <a:pt x="105000" y="61153"/>
                </a:lnTo>
                <a:lnTo>
                  <a:pt x="105625" y="62307"/>
                </a:lnTo>
                <a:lnTo>
                  <a:pt x="106875" y="63461"/>
                </a:lnTo>
                <a:lnTo>
                  <a:pt x="108125" y="63461"/>
                </a:lnTo>
                <a:lnTo>
                  <a:pt x="116250" y="63461"/>
                </a:lnTo>
                <a:lnTo>
                  <a:pt x="116250" y="63461"/>
                </a:lnTo>
                <a:lnTo>
                  <a:pt x="118125" y="63461"/>
                </a:lnTo>
                <a:lnTo>
                  <a:pt x="119375" y="62307"/>
                </a:lnTo>
                <a:lnTo>
                  <a:pt x="120000" y="61153"/>
                </a:lnTo>
                <a:lnTo>
                  <a:pt x="120000" y="60000"/>
                </a:lnTo>
                <a:lnTo>
                  <a:pt x="120000" y="60000"/>
                </a:lnTo>
                <a:lnTo>
                  <a:pt x="120000" y="58846"/>
                </a:lnTo>
                <a:lnTo>
                  <a:pt x="119375" y="57692"/>
                </a:lnTo>
                <a:lnTo>
                  <a:pt x="118125" y="57115"/>
                </a:lnTo>
                <a:lnTo>
                  <a:pt x="116250" y="56538"/>
                </a:lnTo>
                <a:lnTo>
                  <a:pt x="116250" y="56538"/>
                </a:lnTo>
                <a:close/>
                <a:moveTo>
                  <a:pt x="91875" y="9230"/>
                </a:moveTo>
                <a:lnTo>
                  <a:pt x="91875" y="9230"/>
                </a:lnTo>
                <a:lnTo>
                  <a:pt x="90000" y="8653"/>
                </a:lnTo>
                <a:lnTo>
                  <a:pt x="88750" y="8653"/>
                </a:lnTo>
                <a:lnTo>
                  <a:pt x="86875" y="9230"/>
                </a:lnTo>
                <a:lnTo>
                  <a:pt x="86250" y="10384"/>
                </a:lnTo>
                <a:lnTo>
                  <a:pt x="80625" y="19615"/>
                </a:lnTo>
                <a:lnTo>
                  <a:pt x="80625" y="19615"/>
                </a:lnTo>
                <a:lnTo>
                  <a:pt x="80000" y="20769"/>
                </a:lnTo>
                <a:lnTo>
                  <a:pt x="80000" y="22500"/>
                </a:lnTo>
                <a:lnTo>
                  <a:pt x="80625" y="23653"/>
                </a:lnTo>
                <a:lnTo>
                  <a:pt x="81875" y="24807"/>
                </a:lnTo>
                <a:lnTo>
                  <a:pt x="81875" y="24807"/>
                </a:lnTo>
                <a:lnTo>
                  <a:pt x="84375" y="25384"/>
                </a:lnTo>
                <a:lnTo>
                  <a:pt x="84375" y="25384"/>
                </a:lnTo>
                <a:lnTo>
                  <a:pt x="86250" y="24807"/>
                </a:lnTo>
                <a:lnTo>
                  <a:pt x="88125" y="23653"/>
                </a:lnTo>
                <a:lnTo>
                  <a:pt x="93750" y="14423"/>
                </a:lnTo>
                <a:lnTo>
                  <a:pt x="93750" y="14423"/>
                </a:lnTo>
                <a:lnTo>
                  <a:pt x="94375" y="12692"/>
                </a:lnTo>
                <a:lnTo>
                  <a:pt x="93750" y="11538"/>
                </a:lnTo>
                <a:lnTo>
                  <a:pt x="93125" y="9807"/>
                </a:lnTo>
                <a:lnTo>
                  <a:pt x="91875" y="9230"/>
                </a:lnTo>
                <a:lnTo>
                  <a:pt x="91875" y="9230"/>
                </a:lnTo>
                <a:close/>
                <a:moveTo>
                  <a:pt x="89375" y="56538"/>
                </a:moveTo>
                <a:lnTo>
                  <a:pt x="89375" y="56538"/>
                </a:lnTo>
                <a:lnTo>
                  <a:pt x="88750" y="62307"/>
                </a:lnTo>
                <a:lnTo>
                  <a:pt x="86875" y="66923"/>
                </a:lnTo>
                <a:lnTo>
                  <a:pt x="85000" y="70384"/>
                </a:lnTo>
                <a:lnTo>
                  <a:pt x="81875" y="73846"/>
                </a:lnTo>
                <a:lnTo>
                  <a:pt x="81875" y="73846"/>
                </a:lnTo>
                <a:lnTo>
                  <a:pt x="78750" y="77884"/>
                </a:lnTo>
                <a:lnTo>
                  <a:pt x="76250" y="83076"/>
                </a:lnTo>
                <a:lnTo>
                  <a:pt x="75000" y="85961"/>
                </a:lnTo>
                <a:lnTo>
                  <a:pt x="74375" y="89423"/>
                </a:lnTo>
                <a:lnTo>
                  <a:pt x="73750" y="92884"/>
                </a:lnTo>
                <a:lnTo>
                  <a:pt x="73125" y="97500"/>
                </a:lnTo>
                <a:lnTo>
                  <a:pt x="73125" y="97500"/>
                </a:lnTo>
                <a:lnTo>
                  <a:pt x="72500" y="99230"/>
                </a:lnTo>
                <a:lnTo>
                  <a:pt x="71875" y="100961"/>
                </a:lnTo>
                <a:lnTo>
                  <a:pt x="70000" y="102115"/>
                </a:lnTo>
                <a:lnTo>
                  <a:pt x="68125" y="102115"/>
                </a:lnTo>
                <a:lnTo>
                  <a:pt x="51875" y="102115"/>
                </a:lnTo>
                <a:lnTo>
                  <a:pt x="51875" y="102115"/>
                </a:lnTo>
                <a:lnTo>
                  <a:pt x="50000" y="102115"/>
                </a:lnTo>
                <a:lnTo>
                  <a:pt x="48125" y="100961"/>
                </a:lnTo>
                <a:lnTo>
                  <a:pt x="47500" y="99230"/>
                </a:lnTo>
                <a:lnTo>
                  <a:pt x="46875" y="97500"/>
                </a:lnTo>
                <a:lnTo>
                  <a:pt x="46875" y="97500"/>
                </a:lnTo>
                <a:lnTo>
                  <a:pt x="46250" y="92884"/>
                </a:lnTo>
                <a:lnTo>
                  <a:pt x="45625" y="89423"/>
                </a:lnTo>
                <a:lnTo>
                  <a:pt x="45000" y="85961"/>
                </a:lnTo>
                <a:lnTo>
                  <a:pt x="43750" y="83076"/>
                </a:lnTo>
                <a:lnTo>
                  <a:pt x="41250" y="77884"/>
                </a:lnTo>
                <a:lnTo>
                  <a:pt x="38125" y="73846"/>
                </a:lnTo>
                <a:lnTo>
                  <a:pt x="38125" y="73846"/>
                </a:lnTo>
                <a:lnTo>
                  <a:pt x="35000" y="70384"/>
                </a:lnTo>
                <a:lnTo>
                  <a:pt x="33125" y="66923"/>
                </a:lnTo>
                <a:lnTo>
                  <a:pt x="31250" y="62307"/>
                </a:lnTo>
                <a:lnTo>
                  <a:pt x="30625" y="56538"/>
                </a:lnTo>
                <a:lnTo>
                  <a:pt x="30625" y="56538"/>
                </a:lnTo>
                <a:lnTo>
                  <a:pt x="31250" y="51346"/>
                </a:lnTo>
                <a:lnTo>
                  <a:pt x="32500" y="46153"/>
                </a:lnTo>
                <a:lnTo>
                  <a:pt x="34375" y="41538"/>
                </a:lnTo>
                <a:lnTo>
                  <a:pt x="37500" y="37500"/>
                </a:lnTo>
                <a:lnTo>
                  <a:pt x="41875" y="34038"/>
                </a:lnTo>
                <a:lnTo>
                  <a:pt x="46875" y="31153"/>
                </a:lnTo>
                <a:lnTo>
                  <a:pt x="53125" y="29423"/>
                </a:lnTo>
                <a:lnTo>
                  <a:pt x="60000" y="28269"/>
                </a:lnTo>
                <a:lnTo>
                  <a:pt x="60000" y="28269"/>
                </a:lnTo>
                <a:lnTo>
                  <a:pt x="66875" y="29423"/>
                </a:lnTo>
                <a:lnTo>
                  <a:pt x="73125" y="31153"/>
                </a:lnTo>
                <a:lnTo>
                  <a:pt x="78125" y="34038"/>
                </a:lnTo>
                <a:lnTo>
                  <a:pt x="82500" y="37500"/>
                </a:lnTo>
                <a:lnTo>
                  <a:pt x="85625" y="41538"/>
                </a:lnTo>
                <a:lnTo>
                  <a:pt x="87500" y="46153"/>
                </a:lnTo>
                <a:lnTo>
                  <a:pt x="88750" y="51346"/>
                </a:lnTo>
                <a:lnTo>
                  <a:pt x="89375" y="56538"/>
                </a:lnTo>
                <a:lnTo>
                  <a:pt x="89375" y="56538"/>
                </a:lnTo>
                <a:close/>
                <a:moveTo>
                  <a:pt x="62500" y="39807"/>
                </a:moveTo>
                <a:lnTo>
                  <a:pt x="62500" y="39807"/>
                </a:lnTo>
                <a:lnTo>
                  <a:pt x="61875" y="38653"/>
                </a:lnTo>
                <a:lnTo>
                  <a:pt x="61250" y="37500"/>
                </a:lnTo>
                <a:lnTo>
                  <a:pt x="60000" y="36923"/>
                </a:lnTo>
                <a:lnTo>
                  <a:pt x="59375" y="36923"/>
                </a:lnTo>
                <a:lnTo>
                  <a:pt x="59375" y="36923"/>
                </a:lnTo>
                <a:lnTo>
                  <a:pt x="55625" y="36923"/>
                </a:lnTo>
                <a:lnTo>
                  <a:pt x="51875" y="38076"/>
                </a:lnTo>
                <a:lnTo>
                  <a:pt x="48750" y="39230"/>
                </a:lnTo>
                <a:lnTo>
                  <a:pt x="45625" y="41538"/>
                </a:lnTo>
                <a:lnTo>
                  <a:pt x="42500" y="44423"/>
                </a:lnTo>
                <a:lnTo>
                  <a:pt x="40625" y="47307"/>
                </a:lnTo>
                <a:lnTo>
                  <a:pt x="39375" y="51346"/>
                </a:lnTo>
                <a:lnTo>
                  <a:pt x="38750" y="55961"/>
                </a:lnTo>
                <a:lnTo>
                  <a:pt x="38750" y="55961"/>
                </a:lnTo>
                <a:lnTo>
                  <a:pt x="39375" y="57115"/>
                </a:lnTo>
                <a:lnTo>
                  <a:pt x="40000" y="57692"/>
                </a:lnTo>
                <a:lnTo>
                  <a:pt x="40625" y="58846"/>
                </a:lnTo>
                <a:lnTo>
                  <a:pt x="41875" y="58846"/>
                </a:lnTo>
                <a:lnTo>
                  <a:pt x="41875" y="58846"/>
                </a:lnTo>
                <a:lnTo>
                  <a:pt x="43125" y="58846"/>
                </a:lnTo>
                <a:lnTo>
                  <a:pt x="44375" y="57692"/>
                </a:lnTo>
                <a:lnTo>
                  <a:pt x="45000" y="57115"/>
                </a:lnTo>
                <a:lnTo>
                  <a:pt x="45000" y="55961"/>
                </a:lnTo>
                <a:lnTo>
                  <a:pt x="45000" y="55961"/>
                </a:lnTo>
                <a:lnTo>
                  <a:pt x="45625" y="52500"/>
                </a:lnTo>
                <a:lnTo>
                  <a:pt x="46250" y="49615"/>
                </a:lnTo>
                <a:lnTo>
                  <a:pt x="48125" y="47307"/>
                </a:lnTo>
                <a:lnTo>
                  <a:pt x="50000" y="45576"/>
                </a:lnTo>
                <a:lnTo>
                  <a:pt x="51875" y="44423"/>
                </a:lnTo>
                <a:lnTo>
                  <a:pt x="54375" y="43269"/>
                </a:lnTo>
                <a:lnTo>
                  <a:pt x="56875" y="42692"/>
                </a:lnTo>
                <a:lnTo>
                  <a:pt x="59375" y="42692"/>
                </a:lnTo>
                <a:lnTo>
                  <a:pt x="59375" y="42692"/>
                </a:lnTo>
                <a:lnTo>
                  <a:pt x="60000" y="42692"/>
                </a:lnTo>
                <a:lnTo>
                  <a:pt x="61250" y="41538"/>
                </a:lnTo>
                <a:lnTo>
                  <a:pt x="61875" y="40961"/>
                </a:lnTo>
                <a:lnTo>
                  <a:pt x="62500" y="39807"/>
                </a:lnTo>
                <a:lnTo>
                  <a:pt x="62500" y="39807"/>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1735" name="Google Shape;1735;p269"/>
          <p:cNvSpPr/>
          <p:nvPr/>
        </p:nvSpPr>
        <p:spPr>
          <a:xfrm>
            <a:off x="4801113" y="3892350"/>
            <a:ext cx="871800" cy="291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700">
                <a:solidFill>
                  <a:schemeClr val="dk1"/>
                </a:solidFill>
                <a:latin typeface="Helvetica Neue Light"/>
                <a:ea typeface="Helvetica Neue Light"/>
                <a:cs typeface="Helvetica Neue Light"/>
                <a:sym typeface="Helvetica Neue Light"/>
              </a:rPr>
              <a:t>What is the target addressable market?</a:t>
            </a:r>
            <a:endParaRPr sz="700">
              <a:solidFill>
                <a:schemeClr val="dk1"/>
              </a:solidFill>
              <a:latin typeface="Helvetica Neue Light"/>
              <a:ea typeface="Helvetica Neue Light"/>
              <a:cs typeface="Helvetica Neue Light"/>
              <a:sym typeface="Helvetica Neue Light"/>
            </a:endParaRPr>
          </a:p>
        </p:txBody>
      </p:sp>
      <p:sp>
        <p:nvSpPr>
          <p:cNvPr id="1736" name="Google Shape;1736;p269"/>
          <p:cNvSpPr/>
          <p:nvPr/>
        </p:nvSpPr>
        <p:spPr>
          <a:xfrm>
            <a:off x="5042700" y="1136075"/>
            <a:ext cx="941400" cy="909300"/>
          </a:xfrm>
          <a:prstGeom prst="rect">
            <a:avLst/>
          </a:prstGeom>
          <a:solidFill>
            <a:srgbClr val="EFEFE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a:solidFill>
                  <a:schemeClr val="dk1"/>
                </a:solidFill>
                <a:latin typeface="Helvetica Neue"/>
                <a:ea typeface="Helvetica Neue"/>
                <a:cs typeface="Helvetica Neue"/>
                <a:sym typeface="Helvetica Neue"/>
              </a:rPr>
              <a:t>Segment Analysis</a:t>
            </a:r>
            <a:endParaRPr b="1">
              <a:solidFill>
                <a:schemeClr val="dk1"/>
              </a:solidFill>
              <a:latin typeface="Helvetica Neue"/>
              <a:ea typeface="Helvetica Neue"/>
              <a:cs typeface="Helvetica Neue"/>
              <a:sym typeface="Helvetica Neue"/>
            </a:endParaRPr>
          </a:p>
        </p:txBody>
      </p:sp>
      <p:sp>
        <p:nvSpPr>
          <p:cNvPr id="1737" name="Google Shape;1737;p269"/>
          <p:cNvSpPr/>
          <p:nvPr/>
        </p:nvSpPr>
        <p:spPr>
          <a:xfrm>
            <a:off x="5895963" y="1789980"/>
            <a:ext cx="1067100" cy="658800"/>
          </a:xfrm>
          <a:prstGeom prst="wedgeEllipseCallout">
            <a:avLst>
              <a:gd name="adj1" fmla="val -46548"/>
              <a:gd name="adj2" fmla="val -39004"/>
            </a:avLst>
          </a:prstGeom>
          <a:solidFill>
            <a:srgbClr val="F3F3F3"/>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1738" name="Google Shape;1738;p269"/>
          <p:cNvSpPr/>
          <p:nvPr/>
        </p:nvSpPr>
        <p:spPr>
          <a:xfrm>
            <a:off x="5974306" y="2031777"/>
            <a:ext cx="161700" cy="175200"/>
          </a:xfrm>
          <a:custGeom>
            <a:avLst/>
            <a:gdLst/>
            <a:ahLst/>
            <a:cxnLst/>
            <a:rect l="l" t="t" r="r" b="b"/>
            <a:pathLst>
              <a:path w="120000" h="120000" extrusionOk="0">
                <a:moveTo>
                  <a:pt x="31875" y="23653"/>
                </a:moveTo>
                <a:lnTo>
                  <a:pt x="26250" y="14423"/>
                </a:lnTo>
                <a:lnTo>
                  <a:pt x="26250" y="14423"/>
                </a:lnTo>
                <a:lnTo>
                  <a:pt x="25625" y="12692"/>
                </a:lnTo>
                <a:lnTo>
                  <a:pt x="26250" y="11538"/>
                </a:lnTo>
                <a:lnTo>
                  <a:pt x="26875" y="9807"/>
                </a:lnTo>
                <a:lnTo>
                  <a:pt x="28125" y="9230"/>
                </a:lnTo>
                <a:lnTo>
                  <a:pt x="28125" y="9230"/>
                </a:lnTo>
                <a:lnTo>
                  <a:pt x="30000" y="8653"/>
                </a:lnTo>
                <a:lnTo>
                  <a:pt x="31250" y="8653"/>
                </a:lnTo>
                <a:lnTo>
                  <a:pt x="33125" y="9230"/>
                </a:lnTo>
                <a:lnTo>
                  <a:pt x="33750" y="10384"/>
                </a:lnTo>
                <a:lnTo>
                  <a:pt x="39375" y="19615"/>
                </a:lnTo>
                <a:lnTo>
                  <a:pt x="39375" y="19615"/>
                </a:lnTo>
                <a:lnTo>
                  <a:pt x="40000" y="20769"/>
                </a:lnTo>
                <a:lnTo>
                  <a:pt x="40000" y="22500"/>
                </a:lnTo>
                <a:lnTo>
                  <a:pt x="39375" y="23653"/>
                </a:lnTo>
                <a:lnTo>
                  <a:pt x="38125" y="24807"/>
                </a:lnTo>
                <a:lnTo>
                  <a:pt x="38125" y="24807"/>
                </a:lnTo>
                <a:lnTo>
                  <a:pt x="35625" y="25384"/>
                </a:lnTo>
                <a:lnTo>
                  <a:pt x="35625" y="25384"/>
                </a:lnTo>
                <a:lnTo>
                  <a:pt x="33750" y="24807"/>
                </a:lnTo>
                <a:lnTo>
                  <a:pt x="31875" y="23653"/>
                </a:lnTo>
                <a:lnTo>
                  <a:pt x="31875" y="23653"/>
                </a:lnTo>
                <a:close/>
                <a:moveTo>
                  <a:pt x="20000" y="34615"/>
                </a:moveTo>
                <a:lnTo>
                  <a:pt x="11875" y="30000"/>
                </a:lnTo>
                <a:lnTo>
                  <a:pt x="11875" y="30000"/>
                </a:lnTo>
                <a:lnTo>
                  <a:pt x="10000" y="30000"/>
                </a:lnTo>
                <a:lnTo>
                  <a:pt x="8750" y="30000"/>
                </a:lnTo>
                <a:lnTo>
                  <a:pt x="7500" y="30576"/>
                </a:lnTo>
                <a:lnTo>
                  <a:pt x="6875" y="31730"/>
                </a:lnTo>
                <a:lnTo>
                  <a:pt x="6875" y="31730"/>
                </a:lnTo>
                <a:lnTo>
                  <a:pt x="6250" y="32884"/>
                </a:lnTo>
                <a:lnTo>
                  <a:pt x="6250" y="34038"/>
                </a:lnTo>
                <a:lnTo>
                  <a:pt x="6875" y="35192"/>
                </a:lnTo>
                <a:lnTo>
                  <a:pt x="8125" y="36346"/>
                </a:lnTo>
                <a:lnTo>
                  <a:pt x="16250" y="40961"/>
                </a:lnTo>
                <a:lnTo>
                  <a:pt x="16250" y="40961"/>
                </a:lnTo>
                <a:lnTo>
                  <a:pt x="18125" y="40961"/>
                </a:lnTo>
                <a:lnTo>
                  <a:pt x="18125" y="40961"/>
                </a:lnTo>
                <a:lnTo>
                  <a:pt x="20000" y="40961"/>
                </a:lnTo>
                <a:lnTo>
                  <a:pt x="21250" y="39230"/>
                </a:lnTo>
                <a:lnTo>
                  <a:pt x="21250" y="39230"/>
                </a:lnTo>
                <a:lnTo>
                  <a:pt x="21875" y="38076"/>
                </a:lnTo>
                <a:lnTo>
                  <a:pt x="21875" y="36923"/>
                </a:lnTo>
                <a:lnTo>
                  <a:pt x="21250" y="35769"/>
                </a:lnTo>
                <a:lnTo>
                  <a:pt x="20000" y="34615"/>
                </a:lnTo>
                <a:lnTo>
                  <a:pt x="20000" y="34615"/>
                </a:lnTo>
                <a:close/>
                <a:moveTo>
                  <a:pt x="68750" y="105576"/>
                </a:moveTo>
                <a:lnTo>
                  <a:pt x="51250" y="105576"/>
                </a:lnTo>
                <a:lnTo>
                  <a:pt x="51250" y="105576"/>
                </a:lnTo>
                <a:lnTo>
                  <a:pt x="50000" y="105576"/>
                </a:lnTo>
                <a:lnTo>
                  <a:pt x="48750" y="106153"/>
                </a:lnTo>
                <a:lnTo>
                  <a:pt x="48125" y="107307"/>
                </a:lnTo>
                <a:lnTo>
                  <a:pt x="48125" y="108461"/>
                </a:lnTo>
                <a:lnTo>
                  <a:pt x="48125" y="108461"/>
                </a:lnTo>
                <a:lnTo>
                  <a:pt x="48125" y="109615"/>
                </a:lnTo>
                <a:lnTo>
                  <a:pt x="48750" y="110192"/>
                </a:lnTo>
                <a:lnTo>
                  <a:pt x="50000" y="110769"/>
                </a:lnTo>
                <a:lnTo>
                  <a:pt x="51250" y="111346"/>
                </a:lnTo>
                <a:lnTo>
                  <a:pt x="68750" y="111346"/>
                </a:lnTo>
                <a:lnTo>
                  <a:pt x="68750" y="111346"/>
                </a:lnTo>
                <a:lnTo>
                  <a:pt x="70000" y="110769"/>
                </a:lnTo>
                <a:lnTo>
                  <a:pt x="71250" y="110192"/>
                </a:lnTo>
                <a:lnTo>
                  <a:pt x="71875" y="109615"/>
                </a:lnTo>
                <a:lnTo>
                  <a:pt x="71875" y="108461"/>
                </a:lnTo>
                <a:lnTo>
                  <a:pt x="71875" y="108461"/>
                </a:lnTo>
                <a:lnTo>
                  <a:pt x="71875" y="107307"/>
                </a:lnTo>
                <a:lnTo>
                  <a:pt x="71250" y="106153"/>
                </a:lnTo>
                <a:lnTo>
                  <a:pt x="70000" y="105576"/>
                </a:lnTo>
                <a:lnTo>
                  <a:pt x="68750" y="105576"/>
                </a:lnTo>
                <a:lnTo>
                  <a:pt x="68750" y="105576"/>
                </a:lnTo>
                <a:close/>
                <a:moveTo>
                  <a:pt x="65625" y="114230"/>
                </a:moveTo>
                <a:lnTo>
                  <a:pt x="54375" y="114230"/>
                </a:lnTo>
                <a:lnTo>
                  <a:pt x="54375" y="114230"/>
                </a:lnTo>
                <a:lnTo>
                  <a:pt x="53125" y="114230"/>
                </a:lnTo>
                <a:lnTo>
                  <a:pt x="51875" y="114807"/>
                </a:lnTo>
                <a:lnTo>
                  <a:pt x="51250" y="115961"/>
                </a:lnTo>
                <a:lnTo>
                  <a:pt x="51250" y="117115"/>
                </a:lnTo>
                <a:lnTo>
                  <a:pt x="51250" y="117115"/>
                </a:lnTo>
                <a:lnTo>
                  <a:pt x="51250" y="118269"/>
                </a:lnTo>
                <a:lnTo>
                  <a:pt x="51875" y="119423"/>
                </a:lnTo>
                <a:lnTo>
                  <a:pt x="53125" y="120000"/>
                </a:lnTo>
                <a:lnTo>
                  <a:pt x="54375" y="120000"/>
                </a:lnTo>
                <a:lnTo>
                  <a:pt x="65625" y="120000"/>
                </a:lnTo>
                <a:lnTo>
                  <a:pt x="65625" y="120000"/>
                </a:lnTo>
                <a:lnTo>
                  <a:pt x="66875" y="120000"/>
                </a:lnTo>
                <a:lnTo>
                  <a:pt x="68125" y="119423"/>
                </a:lnTo>
                <a:lnTo>
                  <a:pt x="68750" y="118269"/>
                </a:lnTo>
                <a:lnTo>
                  <a:pt x="68750" y="117115"/>
                </a:lnTo>
                <a:lnTo>
                  <a:pt x="68750" y="117115"/>
                </a:lnTo>
                <a:lnTo>
                  <a:pt x="68750" y="115961"/>
                </a:lnTo>
                <a:lnTo>
                  <a:pt x="68125" y="114807"/>
                </a:lnTo>
                <a:lnTo>
                  <a:pt x="66875" y="114230"/>
                </a:lnTo>
                <a:lnTo>
                  <a:pt x="65625" y="114230"/>
                </a:lnTo>
                <a:lnTo>
                  <a:pt x="65625" y="114230"/>
                </a:lnTo>
                <a:close/>
                <a:moveTo>
                  <a:pt x="16250" y="79615"/>
                </a:moveTo>
                <a:lnTo>
                  <a:pt x="11875" y="81923"/>
                </a:lnTo>
                <a:lnTo>
                  <a:pt x="11875" y="81923"/>
                </a:lnTo>
                <a:lnTo>
                  <a:pt x="11250" y="83076"/>
                </a:lnTo>
                <a:lnTo>
                  <a:pt x="10625" y="83653"/>
                </a:lnTo>
                <a:lnTo>
                  <a:pt x="10625" y="84807"/>
                </a:lnTo>
                <a:lnTo>
                  <a:pt x="11250" y="85961"/>
                </a:lnTo>
                <a:lnTo>
                  <a:pt x="11250" y="85961"/>
                </a:lnTo>
                <a:lnTo>
                  <a:pt x="12500" y="87115"/>
                </a:lnTo>
                <a:lnTo>
                  <a:pt x="13750" y="87692"/>
                </a:lnTo>
                <a:lnTo>
                  <a:pt x="13750" y="87692"/>
                </a:lnTo>
                <a:lnTo>
                  <a:pt x="15000" y="87115"/>
                </a:lnTo>
                <a:lnTo>
                  <a:pt x="19375" y="84807"/>
                </a:lnTo>
                <a:lnTo>
                  <a:pt x="19375" y="84807"/>
                </a:lnTo>
                <a:lnTo>
                  <a:pt x="20625" y="84230"/>
                </a:lnTo>
                <a:lnTo>
                  <a:pt x="21250" y="83076"/>
                </a:lnTo>
                <a:lnTo>
                  <a:pt x="21250" y="81923"/>
                </a:lnTo>
                <a:lnTo>
                  <a:pt x="20625" y="80769"/>
                </a:lnTo>
                <a:lnTo>
                  <a:pt x="20625" y="80769"/>
                </a:lnTo>
                <a:lnTo>
                  <a:pt x="20000" y="80192"/>
                </a:lnTo>
                <a:lnTo>
                  <a:pt x="18750" y="79615"/>
                </a:lnTo>
                <a:lnTo>
                  <a:pt x="17500" y="79615"/>
                </a:lnTo>
                <a:lnTo>
                  <a:pt x="16250" y="79615"/>
                </a:lnTo>
                <a:lnTo>
                  <a:pt x="16250" y="79615"/>
                </a:lnTo>
                <a:close/>
                <a:moveTo>
                  <a:pt x="15625" y="60000"/>
                </a:moveTo>
                <a:lnTo>
                  <a:pt x="15625" y="60000"/>
                </a:lnTo>
                <a:lnTo>
                  <a:pt x="15000" y="58846"/>
                </a:lnTo>
                <a:lnTo>
                  <a:pt x="14375" y="57692"/>
                </a:lnTo>
                <a:lnTo>
                  <a:pt x="13125" y="57115"/>
                </a:lnTo>
                <a:lnTo>
                  <a:pt x="11875" y="56538"/>
                </a:lnTo>
                <a:lnTo>
                  <a:pt x="3750" y="56538"/>
                </a:lnTo>
                <a:lnTo>
                  <a:pt x="3750" y="56538"/>
                </a:lnTo>
                <a:lnTo>
                  <a:pt x="1875" y="57115"/>
                </a:lnTo>
                <a:lnTo>
                  <a:pt x="625" y="57692"/>
                </a:lnTo>
                <a:lnTo>
                  <a:pt x="0" y="58846"/>
                </a:lnTo>
                <a:lnTo>
                  <a:pt x="0" y="60000"/>
                </a:lnTo>
                <a:lnTo>
                  <a:pt x="0" y="60000"/>
                </a:lnTo>
                <a:lnTo>
                  <a:pt x="0" y="61153"/>
                </a:lnTo>
                <a:lnTo>
                  <a:pt x="625" y="62307"/>
                </a:lnTo>
                <a:lnTo>
                  <a:pt x="1875" y="63461"/>
                </a:lnTo>
                <a:lnTo>
                  <a:pt x="3750" y="63461"/>
                </a:lnTo>
                <a:lnTo>
                  <a:pt x="11875" y="63461"/>
                </a:lnTo>
                <a:lnTo>
                  <a:pt x="11875" y="63461"/>
                </a:lnTo>
                <a:lnTo>
                  <a:pt x="13125" y="63461"/>
                </a:lnTo>
                <a:lnTo>
                  <a:pt x="14375" y="62307"/>
                </a:lnTo>
                <a:lnTo>
                  <a:pt x="15000" y="61153"/>
                </a:lnTo>
                <a:lnTo>
                  <a:pt x="15625" y="60000"/>
                </a:lnTo>
                <a:lnTo>
                  <a:pt x="15625" y="60000"/>
                </a:lnTo>
                <a:close/>
                <a:moveTo>
                  <a:pt x="60000" y="19615"/>
                </a:moveTo>
                <a:lnTo>
                  <a:pt x="60000" y="19615"/>
                </a:lnTo>
                <a:lnTo>
                  <a:pt x="61875" y="19038"/>
                </a:lnTo>
                <a:lnTo>
                  <a:pt x="63125" y="18461"/>
                </a:lnTo>
                <a:lnTo>
                  <a:pt x="63750" y="16730"/>
                </a:lnTo>
                <a:lnTo>
                  <a:pt x="64375" y="15576"/>
                </a:lnTo>
                <a:lnTo>
                  <a:pt x="64375" y="4038"/>
                </a:lnTo>
                <a:lnTo>
                  <a:pt x="64375" y="4038"/>
                </a:lnTo>
                <a:lnTo>
                  <a:pt x="63750" y="2307"/>
                </a:lnTo>
                <a:lnTo>
                  <a:pt x="63125" y="1153"/>
                </a:lnTo>
                <a:lnTo>
                  <a:pt x="61875" y="0"/>
                </a:lnTo>
                <a:lnTo>
                  <a:pt x="60000" y="0"/>
                </a:lnTo>
                <a:lnTo>
                  <a:pt x="60000" y="0"/>
                </a:lnTo>
                <a:lnTo>
                  <a:pt x="58125" y="0"/>
                </a:lnTo>
                <a:lnTo>
                  <a:pt x="56875" y="1153"/>
                </a:lnTo>
                <a:lnTo>
                  <a:pt x="56250" y="2307"/>
                </a:lnTo>
                <a:lnTo>
                  <a:pt x="55625" y="4038"/>
                </a:lnTo>
                <a:lnTo>
                  <a:pt x="55625" y="15576"/>
                </a:lnTo>
                <a:lnTo>
                  <a:pt x="55625" y="15576"/>
                </a:lnTo>
                <a:lnTo>
                  <a:pt x="56250" y="16730"/>
                </a:lnTo>
                <a:lnTo>
                  <a:pt x="56875" y="18461"/>
                </a:lnTo>
                <a:lnTo>
                  <a:pt x="58125" y="19038"/>
                </a:lnTo>
                <a:lnTo>
                  <a:pt x="60000" y="19615"/>
                </a:lnTo>
                <a:lnTo>
                  <a:pt x="60000" y="19615"/>
                </a:lnTo>
                <a:close/>
                <a:moveTo>
                  <a:pt x="108125" y="81923"/>
                </a:moveTo>
                <a:lnTo>
                  <a:pt x="103750" y="79615"/>
                </a:lnTo>
                <a:lnTo>
                  <a:pt x="103750" y="79615"/>
                </a:lnTo>
                <a:lnTo>
                  <a:pt x="102500" y="79615"/>
                </a:lnTo>
                <a:lnTo>
                  <a:pt x="101250" y="79615"/>
                </a:lnTo>
                <a:lnTo>
                  <a:pt x="100000" y="80192"/>
                </a:lnTo>
                <a:lnTo>
                  <a:pt x="99375" y="80769"/>
                </a:lnTo>
                <a:lnTo>
                  <a:pt x="99375" y="80769"/>
                </a:lnTo>
                <a:lnTo>
                  <a:pt x="98750" y="81923"/>
                </a:lnTo>
                <a:lnTo>
                  <a:pt x="98750" y="83076"/>
                </a:lnTo>
                <a:lnTo>
                  <a:pt x="99375" y="84230"/>
                </a:lnTo>
                <a:lnTo>
                  <a:pt x="100625" y="84807"/>
                </a:lnTo>
                <a:lnTo>
                  <a:pt x="105000" y="87115"/>
                </a:lnTo>
                <a:lnTo>
                  <a:pt x="105000" y="87115"/>
                </a:lnTo>
                <a:lnTo>
                  <a:pt x="106250" y="87692"/>
                </a:lnTo>
                <a:lnTo>
                  <a:pt x="106250" y="87692"/>
                </a:lnTo>
                <a:lnTo>
                  <a:pt x="107500" y="87115"/>
                </a:lnTo>
                <a:lnTo>
                  <a:pt x="108750" y="85961"/>
                </a:lnTo>
                <a:lnTo>
                  <a:pt x="108750" y="85961"/>
                </a:lnTo>
                <a:lnTo>
                  <a:pt x="109375" y="84807"/>
                </a:lnTo>
                <a:lnTo>
                  <a:pt x="109375" y="83653"/>
                </a:lnTo>
                <a:lnTo>
                  <a:pt x="108750" y="83076"/>
                </a:lnTo>
                <a:lnTo>
                  <a:pt x="108125" y="81923"/>
                </a:lnTo>
                <a:lnTo>
                  <a:pt x="108125" y="81923"/>
                </a:lnTo>
                <a:close/>
                <a:moveTo>
                  <a:pt x="101875" y="40961"/>
                </a:moveTo>
                <a:lnTo>
                  <a:pt x="101875" y="40961"/>
                </a:lnTo>
                <a:lnTo>
                  <a:pt x="103750" y="40961"/>
                </a:lnTo>
                <a:lnTo>
                  <a:pt x="111875" y="36346"/>
                </a:lnTo>
                <a:lnTo>
                  <a:pt x="111875" y="36346"/>
                </a:lnTo>
                <a:lnTo>
                  <a:pt x="113125" y="35192"/>
                </a:lnTo>
                <a:lnTo>
                  <a:pt x="113750" y="34038"/>
                </a:lnTo>
                <a:lnTo>
                  <a:pt x="113750" y="32884"/>
                </a:lnTo>
                <a:lnTo>
                  <a:pt x="113125" y="31730"/>
                </a:lnTo>
                <a:lnTo>
                  <a:pt x="113125" y="31730"/>
                </a:lnTo>
                <a:lnTo>
                  <a:pt x="112500" y="30576"/>
                </a:lnTo>
                <a:lnTo>
                  <a:pt x="111250" y="30000"/>
                </a:lnTo>
                <a:lnTo>
                  <a:pt x="110000" y="30000"/>
                </a:lnTo>
                <a:lnTo>
                  <a:pt x="108125" y="30000"/>
                </a:lnTo>
                <a:lnTo>
                  <a:pt x="100000" y="34615"/>
                </a:lnTo>
                <a:lnTo>
                  <a:pt x="100000" y="34615"/>
                </a:lnTo>
                <a:lnTo>
                  <a:pt x="98750" y="35769"/>
                </a:lnTo>
                <a:lnTo>
                  <a:pt x="98125" y="36923"/>
                </a:lnTo>
                <a:lnTo>
                  <a:pt x="98125" y="38076"/>
                </a:lnTo>
                <a:lnTo>
                  <a:pt x="98750" y="39230"/>
                </a:lnTo>
                <a:lnTo>
                  <a:pt x="98750" y="39230"/>
                </a:lnTo>
                <a:lnTo>
                  <a:pt x="100000" y="40961"/>
                </a:lnTo>
                <a:lnTo>
                  <a:pt x="101875" y="40961"/>
                </a:lnTo>
                <a:lnTo>
                  <a:pt x="101875" y="40961"/>
                </a:lnTo>
                <a:close/>
                <a:moveTo>
                  <a:pt x="116250" y="56538"/>
                </a:moveTo>
                <a:lnTo>
                  <a:pt x="108125" y="56538"/>
                </a:lnTo>
                <a:lnTo>
                  <a:pt x="108125" y="56538"/>
                </a:lnTo>
                <a:lnTo>
                  <a:pt x="106875" y="57115"/>
                </a:lnTo>
                <a:lnTo>
                  <a:pt x="105625" y="57692"/>
                </a:lnTo>
                <a:lnTo>
                  <a:pt x="105000" y="58846"/>
                </a:lnTo>
                <a:lnTo>
                  <a:pt x="104375" y="60000"/>
                </a:lnTo>
                <a:lnTo>
                  <a:pt x="104375" y="60000"/>
                </a:lnTo>
                <a:lnTo>
                  <a:pt x="105000" y="61153"/>
                </a:lnTo>
                <a:lnTo>
                  <a:pt x="105625" y="62307"/>
                </a:lnTo>
                <a:lnTo>
                  <a:pt x="106875" y="63461"/>
                </a:lnTo>
                <a:lnTo>
                  <a:pt x="108125" y="63461"/>
                </a:lnTo>
                <a:lnTo>
                  <a:pt x="116250" y="63461"/>
                </a:lnTo>
                <a:lnTo>
                  <a:pt x="116250" y="63461"/>
                </a:lnTo>
                <a:lnTo>
                  <a:pt x="118125" y="63461"/>
                </a:lnTo>
                <a:lnTo>
                  <a:pt x="119375" y="62307"/>
                </a:lnTo>
                <a:lnTo>
                  <a:pt x="120000" y="61153"/>
                </a:lnTo>
                <a:lnTo>
                  <a:pt x="120000" y="60000"/>
                </a:lnTo>
                <a:lnTo>
                  <a:pt x="120000" y="60000"/>
                </a:lnTo>
                <a:lnTo>
                  <a:pt x="120000" y="58846"/>
                </a:lnTo>
                <a:lnTo>
                  <a:pt x="119375" y="57692"/>
                </a:lnTo>
                <a:lnTo>
                  <a:pt x="118125" y="57115"/>
                </a:lnTo>
                <a:lnTo>
                  <a:pt x="116250" y="56538"/>
                </a:lnTo>
                <a:lnTo>
                  <a:pt x="116250" y="56538"/>
                </a:lnTo>
                <a:close/>
                <a:moveTo>
                  <a:pt x="91875" y="9230"/>
                </a:moveTo>
                <a:lnTo>
                  <a:pt x="91875" y="9230"/>
                </a:lnTo>
                <a:lnTo>
                  <a:pt x="90000" y="8653"/>
                </a:lnTo>
                <a:lnTo>
                  <a:pt x="88750" y="8653"/>
                </a:lnTo>
                <a:lnTo>
                  <a:pt x="86875" y="9230"/>
                </a:lnTo>
                <a:lnTo>
                  <a:pt x="86250" y="10384"/>
                </a:lnTo>
                <a:lnTo>
                  <a:pt x="80625" y="19615"/>
                </a:lnTo>
                <a:lnTo>
                  <a:pt x="80625" y="19615"/>
                </a:lnTo>
                <a:lnTo>
                  <a:pt x="80000" y="20769"/>
                </a:lnTo>
                <a:lnTo>
                  <a:pt x="80000" y="22500"/>
                </a:lnTo>
                <a:lnTo>
                  <a:pt x="80625" y="23653"/>
                </a:lnTo>
                <a:lnTo>
                  <a:pt x="81875" y="24807"/>
                </a:lnTo>
                <a:lnTo>
                  <a:pt x="81875" y="24807"/>
                </a:lnTo>
                <a:lnTo>
                  <a:pt x="84375" y="25384"/>
                </a:lnTo>
                <a:lnTo>
                  <a:pt x="84375" y="25384"/>
                </a:lnTo>
                <a:lnTo>
                  <a:pt x="86250" y="24807"/>
                </a:lnTo>
                <a:lnTo>
                  <a:pt x="88125" y="23653"/>
                </a:lnTo>
                <a:lnTo>
                  <a:pt x="93750" y="14423"/>
                </a:lnTo>
                <a:lnTo>
                  <a:pt x="93750" y="14423"/>
                </a:lnTo>
                <a:lnTo>
                  <a:pt x="94375" y="12692"/>
                </a:lnTo>
                <a:lnTo>
                  <a:pt x="93750" y="11538"/>
                </a:lnTo>
                <a:lnTo>
                  <a:pt x="93125" y="9807"/>
                </a:lnTo>
                <a:lnTo>
                  <a:pt x="91875" y="9230"/>
                </a:lnTo>
                <a:lnTo>
                  <a:pt x="91875" y="9230"/>
                </a:lnTo>
                <a:close/>
                <a:moveTo>
                  <a:pt x="89375" y="56538"/>
                </a:moveTo>
                <a:lnTo>
                  <a:pt x="89375" y="56538"/>
                </a:lnTo>
                <a:lnTo>
                  <a:pt x="88750" y="62307"/>
                </a:lnTo>
                <a:lnTo>
                  <a:pt x="86875" y="66923"/>
                </a:lnTo>
                <a:lnTo>
                  <a:pt x="85000" y="70384"/>
                </a:lnTo>
                <a:lnTo>
                  <a:pt x="81875" y="73846"/>
                </a:lnTo>
                <a:lnTo>
                  <a:pt x="81875" y="73846"/>
                </a:lnTo>
                <a:lnTo>
                  <a:pt x="78750" y="77884"/>
                </a:lnTo>
                <a:lnTo>
                  <a:pt x="76250" y="83076"/>
                </a:lnTo>
                <a:lnTo>
                  <a:pt x="75000" y="85961"/>
                </a:lnTo>
                <a:lnTo>
                  <a:pt x="74375" y="89423"/>
                </a:lnTo>
                <a:lnTo>
                  <a:pt x="73750" y="92884"/>
                </a:lnTo>
                <a:lnTo>
                  <a:pt x="73125" y="97500"/>
                </a:lnTo>
                <a:lnTo>
                  <a:pt x="73125" y="97500"/>
                </a:lnTo>
                <a:lnTo>
                  <a:pt x="72500" y="99230"/>
                </a:lnTo>
                <a:lnTo>
                  <a:pt x="71875" y="100961"/>
                </a:lnTo>
                <a:lnTo>
                  <a:pt x="70000" y="102115"/>
                </a:lnTo>
                <a:lnTo>
                  <a:pt x="68125" y="102115"/>
                </a:lnTo>
                <a:lnTo>
                  <a:pt x="51875" y="102115"/>
                </a:lnTo>
                <a:lnTo>
                  <a:pt x="51875" y="102115"/>
                </a:lnTo>
                <a:lnTo>
                  <a:pt x="50000" y="102115"/>
                </a:lnTo>
                <a:lnTo>
                  <a:pt x="48125" y="100961"/>
                </a:lnTo>
                <a:lnTo>
                  <a:pt x="47500" y="99230"/>
                </a:lnTo>
                <a:lnTo>
                  <a:pt x="46875" y="97500"/>
                </a:lnTo>
                <a:lnTo>
                  <a:pt x="46875" y="97500"/>
                </a:lnTo>
                <a:lnTo>
                  <a:pt x="46250" y="92884"/>
                </a:lnTo>
                <a:lnTo>
                  <a:pt x="45625" y="89423"/>
                </a:lnTo>
                <a:lnTo>
                  <a:pt x="45000" y="85961"/>
                </a:lnTo>
                <a:lnTo>
                  <a:pt x="43750" y="83076"/>
                </a:lnTo>
                <a:lnTo>
                  <a:pt x="41250" y="77884"/>
                </a:lnTo>
                <a:lnTo>
                  <a:pt x="38125" y="73846"/>
                </a:lnTo>
                <a:lnTo>
                  <a:pt x="38125" y="73846"/>
                </a:lnTo>
                <a:lnTo>
                  <a:pt x="35000" y="70384"/>
                </a:lnTo>
                <a:lnTo>
                  <a:pt x="33125" y="66923"/>
                </a:lnTo>
                <a:lnTo>
                  <a:pt x="31250" y="62307"/>
                </a:lnTo>
                <a:lnTo>
                  <a:pt x="30625" y="56538"/>
                </a:lnTo>
                <a:lnTo>
                  <a:pt x="30625" y="56538"/>
                </a:lnTo>
                <a:lnTo>
                  <a:pt x="31250" y="51346"/>
                </a:lnTo>
                <a:lnTo>
                  <a:pt x="32500" y="46153"/>
                </a:lnTo>
                <a:lnTo>
                  <a:pt x="34375" y="41538"/>
                </a:lnTo>
                <a:lnTo>
                  <a:pt x="37500" y="37500"/>
                </a:lnTo>
                <a:lnTo>
                  <a:pt x="41875" y="34038"/>
                </a:lnTo>
                <a:lnTo>
                  <a:pt x="46875" y="31153"/>
                </a:lnTo>
                <a:lnTo>
                  <a:pt x="53125" y="29423"/>
                </a:lnTo>
                <a:lnTo>
                  <a:pt x="60000" y="28269"/>
                </a:lnTo>
                <a:lnTo>
                  <a:pt x="60000" y="28269"/>
                </a:lnTo>
                <a:lnTo>
                  <a:pt x="66875" y="29423"/>
                </a:lnTo>
                <a:lnTo>
                  <a:pt x="73125" y="31153"/>
                </a:lnTo>
                <a:lnTo>
                  <a:pt x="78125" y="34038"/>
                </a:lnTo>
                <a:lnTo>
                  <a:pt x="82500" y="37500"/>
                </a:lnTo>
                <a:lnTo>
                  <a:pt x="85625" y="41538"/>
                </a:lnTo>
                <a:lnTo>
                  <a:pt x="87500" y="46153"/>
                </a:lnTo>
                <a:lnTo>
                  <a:pt x="88750" y="51346"/>
                </a:lnTo>
                <a:lnTo>
                  <a:pt x="89375" y="56538"/>
                </a:lnTo>
                <a:lnTo>
                  <a:pt x="89375" y="56538"/>
                </a:lnTo>
                <a:close/>
                <a:moveTo>
                  <a:pt x="62500" y="39807"/>
                </a:moveTo>
                <a:lnTo>
                  <a:pt x="62500" y="39807"/>
                </a:lnTo>
                <a:lnTo>
                  <a:pt x="61875" y="38653"/>
                </a:lnTo>
                <a:lnTo>
                  <a:pt x="61250" y="37500"/>
                </a:lnTo>
                <a:lnTo>
                  <a:pt x="60000" y="36923"/>
                </a:lnTo>
                <a:lnTo>
                  <a:pt x="59375" y="36923"/>
                </a:lnTo>
                <a:lnTo>
                  <a:pt x="59375" y="36923"/>
                </a:lnTo>
                <a:lnTo>
                  <a:pt x="55625" y="36923"/>
                </a:lnTo>
                <a:lnTo>
                  <a:pt x="51875" y="38076"/>
                </a:lnTo>
                <a:lnTo>
                  <a:pt x="48750" y="39230"/>
                </a:lnTo>
                <a:lnTo>
                  <a:pt x="45625" y="41538"/>
                </a:lnTo>
                <a:lnTo>
                  <a:pt x="42500" y="44423"/>
                </a:lnTo>
                <a:lnTo>
                  <a:pt x="40625" y="47307"/>
                </a:lnTo>
                <a:lnTo>
                  <a:pt x="39375" y="51346"/>
                </a:lnTo>
                <a:lnTo>
                  <a:pt x="38750" y="55961"/>
                </a:lnTo>
                <a:lnTo>
                  <a:pt x="38750" y="55961"/>
                </a:lnTo>
                <a:lnTo>
                  <a:pt x="39375" y="57115"/>
                </a:lnTo>
                <a:lnTo>
                  <a:pt x="40000" y="57692"/>
                </a:lnTo>
                <a:lnTo>
                  <a:pt x="40625" y="58846"/>
                </a:lnTo>
                <a:lnTo>
                  <a:pt x="41875" y="58846"/>
                </a:lnTo>
                <a:lnTo>
                  <a:pt x="41875" y="58846"/>
                </a:lnTo>
                <a:lnTo>
                  <a:pt x="43125" y="58846"/>
                </a:lnTo>
                <a:lnTo>
                  <a:pt x="44375" y="57692"/>
                </a:lnTo>
                <a:lnTo>
                  <a:pt x="45000" y="57115"/>
                </a:lnTo>
                <a:lnTo>
                  <a:pt x="45000" y="55961"/>
                </a:lnTo>
                <a:lnTo>
                  <a:pt x="45000" y="55961"/>
                </a:lnTo>
                <a:lnTo>
                  <a:pt x="45625" y="52500"/>
                </a:lnTo>
                <a:lnTo>
                  <a:pt x="46250" y="49615"/>
                </a:lnTo>
                <a:lnTo>
                  <a:pt x="48125" y="47307"/>
                </a:lnTo>
                <a:lnTo>
                  <a:pt x="50000" y="45576"/>
                </a:lnTo>
                <a:lnTo>
                  <a:pt x="51875" y="44423"/>
                </a:lnTo>
                <a:lnTo>
                  <a:pt x="54375" y="43269"/>
                </a:lnTo>
                <a:lnTo>
                  <a:pt x="56875" y="42692"/>
                </a:lnTo>
                <a:lnTo>
                  <a:pt x="59375" y="42692"/>
                </a:lnTo>
                <a:lnTo>
                  <a:pt x="59375" y="42692"/>
                </a:lnTo>
                <a:lnTo>
                  <a:pt x="60000" y="42692"/>
                </a:lnTo>
                <a:lnTo>
                  <a:pt x="61250" y="41538"/>
                </a:lnTo>
                <a:lnTo>
                  <a:pt x="61875" y="40961"/>
                </a:lnTo>
                <a:lnTo>
                  <a:pt x="62500" y="39807"/>
                </a:lnTo>
                <a:lnTo>
                  <a:pt x="62500" y="39807"/>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1739" name="Google Shape;1739;p269"/>
          <p:cNvSpPr/>
          <p:nvPr/>
        </p:nvSpPr>
        <p:spPr>
          <a:xfrm>
            <a:off x="6091300" y="1973875"/>
            <a:ext cx="871800" cy="291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chemeClr val="dk1"/>
                </a:solidFill>
                <a:latin typeface="Helvetica Neue Light"/>
                <a:ea typeface="Helvetica Neue Light"/>
                <a:cs typeface="Helvetica Neue Light"/>
                <a:sym typeface="Helvetica Neue Light"/>
              </a:rPr>
              <a:t>Which segment places outsized value on our products?</a:t>
            </a:r>
            <a:endParaRPr sz="700">
              <a:solidFill>
                <a:schemeClr val="dk1"/>
              </a:solidFill>
              <a:latin typeface="Helvetica Neue Light"/>
              <a:ea typeface="Helvetica Neue Light"/>
              <a:cs typeface="Helvetica Neue Light"/>
              <a:sym typeface="Helvetica Neue Light"/>
            </a:endParaRPr>
          </a:p>
        </p:txBody>
      </p:sp>
      <p:sp>
        <p:nvSpPr>
          <p:cNvPr id="1740" name="Google Shape;1740;p269"/>
          <p:cNvSpPr/>
          <p:nvPr/>
        </p:nvSpPr>
        <p:spPr>
          <a:xfrm>
            <a:off x="4605788" y="1848180"/>
            <a:ext cx="1067100" cy="658800"/>
          </a:xfrm>
          <a:prstGeom prst="wedgeEllipseCallout">
            <a:avLst>
              <a:gd name="adj1" fmla="val -17336"/>
              <a:gd name="adj2" fmla="val -63298"/>
            </a:avLst>
          </a:prstGeom>
          <a:solidFill>
            <a:srgbClr val="F3F3F3"/>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1741" name="Google Shape;1741;p269"/>
          <p:cNvSpPr/>
          <p:nvPr/>
        </p:nvSpPr>
        <p:spPr>
          <a:xfrm>
            <a:off x="4684131" y="2089977"/>
            <a:ext cx="161700" cy="175200"/>
          </a:xfrm>
          <a:custGeom>
            <a:avLst/>
            <a:gdLst/>
            <a:ahLst/>
            <a:cxnLst/>
            <a:rect l="l" t="t" r="r" b="b"/>
            <a:pathLst>
              <a:path w="120000" h="120000" extrusionOk="0">
                <a:moveTo>
                  <a:pt x="31875" y="23653"/>
                </a:moveTo>
                <a:lnTo>
                  <a:pt x="26250" y="14423"/>
                </a:lnTo>
                <a:lnTo>
                  <a:pt x="26250" y="14423"/>
                </a:lnTo>
                <a:lnTo>
                  <a:pt x="25625" y="12692"/>
                </a:lnTo>
                <a:lnTo>
                  <a:pt x="26250" y="11538"/>
                </a:lnTo>
                <a:lnTo>
                  <a:pt x="26875" y="9807"/>
                </a:lnTo>
                <a:lnTo>
                  <a:pt x="28125" y="9230"/>
                </a:lnTo>
                <a:lnTo>
                  <a:pt x="28125" y="9230"/>
                </a:lnTo>
                <a:lnTo>
                  <a:pt x="30000" y="8653"/>
                </a:lnTo>
                <a:lnTo>
                  <a:pt x="31250" y="8653"/>
                </a:lnTo>
                <a:lnTo>
                  <a:pt x="33125" y="9230"/>
                </a:lnTo>
                <a:lnTo>
                  <a:pt x="33750" y="10384"/>
                </a:lnTo>
                <a:lnTo>
                  <a:pt x="39375" y="19615"/>
                </a:lnTo>
                <a:lnTo>
                  <a:pt x="39375" y="19615"/>
                </a:lnTo>
                <a:lnTo>
                  <a:pt x="40000" y="20769"/>
                </a:lnTo>
                <a:lnTo>
                  <a:pt x="40000" y="22500"/>
                </a:lnTo>
                <a:lnTo>
                  <a:pt x="39375" y="23653"/>
                </a:lnTo>
                <a:lnTo>
                  <a:pt x="38125" y="24807"/>
                </a:lnTo>
                <a:lnTo>
                  <a:pt x="38125" y="24807"/>
                </a:lnTo>
                <a:lnTo>
                  <a:pt x="35625" y="25384"/>
                </a:lnTo>
                <a:lnTo>
                  <a:pt x="35625" y="25384"/>
                </a:lnTo>
                <a:lnTo>
                  <a:pt x="33750" y="24807"/>
                </a:lnTo>
                <a:lnTo>
                  <a:pt x="31875" y="23653"/>
                </a:lnTo>
                <a:lnTo>
                  <a:pt x="31875" y="23653"/>
                </a:lnTo>
                <a:close/>
                <a:moveTo>
                  <a:pt x="20000" y="34615"/>
                </a:moveTo>
                <a:lnTo>
                  <a:pt x="11875" y="30000"/>
                </a:lnTo>
                <a:lnTo>
                  <a:pt x="11875" y="30000"/>
                </a:lnTo>
                <a:lnTo>
                  <a:pt x="10000" y="30000"/>
                </a:lnTo>
                <a:lnTo>
                  <a:pt x="8750" y="30000"/>
                </a:lnTo>
                <a:lnTo>
                  <a:pt x="7500" y="30576"/>
                </a:lnTo>
                <a:lnTo>
                  <a:pt x="6875" y="31730"/>
                </a:lnTo>
                <a:lnTo>
                  <a:pt x="6875" y="31730"/>
                </a:lnTo>
                <a:lnTo>
                  <a:pt x="6250" y="32884"/>
                </a:lnTo>
                <a:lnTo>
                  <a:pt x="6250" y="34038"/>
                </a:lnTo>
                <a:lnTo>
                  <a:pt x="6875" y="35192"/>
                </a:lnTo>
                <a:lnTo>
                  <a:pt x="8125" y="36346"/>
                </a:lnTo>
                <a:lnTo>
                  <a:pt x="16250" y="40961"/>
                </a:lnTo>
                <a:lnTo>
                  <a:pt x="16250" y="40961"/>
                </a:lnTo>
                <a:lnTo>
                  <a:pt x="18125" y="40961"/>
                </a:lnTo>
                <a:lnTo>
                  <a:pt x="18125" y="40961"/>
                </a:lnTo>
                <a:lnTo>
                  <a:pt x="20000" y="40961"/>
                </a:lnTo>
                <a:lnTo>
                  <a:pt x="21250" y="39230"/>
                </a:lnTo>
                <a:lnTo>
                  <a:pt x="21250" y="39230"/>
                </a:lnTo>
                <a:lnTo>
                  <a:pt x="21875" y="38076"/>
                </a:lnTo>
                <a:lnTo>
                  <a:pt x="21875" y="36923"/>
                </a:lnTo>
                <a:lnTo>
                  <a:pt x="21250" y="35769"/>
                </a:lnTo>
                <a:lnTo>
                  <a:pt x="20000" y="34615"/>
                </a:lnTo>
                <a:lnTo>
                  <a:pt x="20000" y="34615"/>
                </a:lnTo>
                <a:close/>
                <a:moveTo>
                  <a:pt x="68750" y="105576"/>
                </a:moveTo>
                <a:lnTo>
                  <a:pt x="51250" y="105576"/>
                </a:lnTo>
                <a:lnTo>
                  <a:pt x="51250" y="105576"/>
                </a:lnTo>
                <a:lnTo>
                  <a:pt x="50000" y="105576"/>
                </a:lnTo>
                <a:lnTo>
                  <a:pt x="48750" y="106153"/>
                </a:lnTo>
                <a:lnTo>
                  <a:pt x="48125" y="107307"/>
                </a:lnTo>
                <a:lnTo>
                  <a:pt x="48125" y="108461"/>
                </a:lnTo>
                <a:lnTo>
                  <a:pt x="48125" y="108461"/>
                </a:lnTo>
                <a:lnTo>
                  <a:pt x="48125" y="109615"/>
                </a:lnTo>
                <a:lnTo>
                  <a:pt x="48750" y="110192"/>
                </a:lnTo>
                <a:lnTo>
                  <a:pt x="50000" y="110769"/>
                </a:lnTo>
                <a:lnTo>
                  <a:pt x="51250" y="111346"/>
                </a:lnTo>
                <a:lnTo>
                  <a:pt x="68750" y="111346"/>
                </a:lnTo>
                <a:lnTo>
                  <a:pt x="68750" y="111346"/>
                </a:lnTo>
                <a:lnTo>
                  <a:pt x="70000" y="110769"/>
                </a:lnTo>
                <a:lnTo>
                  <a:pt x="71250" y="110192"/>
                </a:lnTo>
                <a:lnTo>
                  <a:pt x="71875" y="109615"/>
                </a:lnTo>
                <a:lnTo>
                  <a:pt x="71875" y="108461"/>
                </a:lnTo>
                <a:lnTo>
                  <a:pt x="71875" y="108461"/>
                </a:lnTo>
                <a:lnTo>
                  <a:pt x="71875" y="107307"/>
                </a:lnTo>
                <a:lnTo>
                  <a:pt x="71250" y="106153"/>
                </a:lnTo>
                <a:lnTo>
                  <a:pt x="70000" y="105576"/>
                </a:lnTo>
                <a:lnTo>
                  <a:pt x="68750" y="105576"/>
                </a:lnTo>
                <a:lnTo>
                  <a:pt x="68750" y="105576"/>
                </a:lnTo>
                <a:close/>
                <a:moveTo>
                  <a:pt x="65625" y="114230"/>
                </a:moveTo>
                <a:lnTo>
                  <a:pt x="54375" y="114230"/>
                </a:lnTo>
                <a:lnTo>
                  <a:pt x="54375" y="114230"/>
                </a:lnTo>
                <a:lnTo>
                  <a:pt x="53125" y="114230"/>
                </a:lnTo>
                <a:lnTo>
                  <a:pt x="51875" y="114807"/>
                </a:lnTo>
                <a:lnTo>
                  <a:pt x="51250" y="115961"/>
                </a:lnTo>
                <a:lnTo>
                  <a:pt x="51250" y="117115"/>
                </a:lnTo>
                <a:lnTo>
                  <a:pt x="51250" y="117115"/>
                </a:lnTo>
                <a:lnTo>
                  <a:pt x="51250" y="118269"/>
                </a:lnTo>
                <a:lnTo>
                  <a:pt x="51875" y="119423"/>
                </a:lnTo>
                <a:lnTo>
                  <a:pt x="53125" y="120000"/>
                </a:lnTo>
                <a:lnTo>
                  <a:pt x="54375" y="120000"/>
                </a:lnTo>
                <a:lnTo>
                  <a:pt x="65625" y="120000"/>
                </a:lnTo>
                <a:lnTo>
                  <a:pt x="65625" y="120000"/>
                </a:lnTo>
                <a:lnTo>
                  <a:pt x="66875" y="120000"/>
                </a:lnTo>
                <a:lnTo>
                  <a:pt x="68125" y="119423"/>
                </a:lnTo>
                <a:lnTo>
                  <a:pt x="68750" y="118269"/>
                </a:lnTo>
                <a:lnTo>
                  <a:pt x="68750" y="117115"/>
                </a:lnTo>
                <a:lnTo>
                  <a:pt x="68750" y="117115"/>
                </a:lnTo>
                <a:lnTo>
                  <a:pt x="68750" y="115961"/>
                </a:lnTo>
                <a:lnTo>
                  <a:pt x="68125" y="114807"/>
                </a:lnTo>
                <a:lnTo>
                  <a:pt x="66875" y="114230"/>
                </a:lnTo>
                <a:lnTo>
                  <a:pt x="65625" y="114230"/>
                </a:lnTo>
                <a:lnTo>
                  <a:pt x="65625" y="114230"/>
                </a:lnTo>
                <a:close/>
                <a:moveTo>
                  <a:pt x="16250" y="79615"/>
                </a:moveTo>
                <a:lnTo>
                  <a:pt x="11875" y="81923"/>
                </a:lnTo>
                <a:lnTo>
                  <a:pt x="11875" y="81923"/>
                </a:lnTo>
                <a:lnTo>
                  <a:pt x="11250" y="83076"/>
                </a:lnTo>
                <a:lnTo>
                  <a:pt x="10625" y="83653"/>
                </a:lnTo>
                <a:lnTo>
                  <a:pt x="10625" y="84807"/>
                </a:lnTo>
                <a:lnTo>
                  <a:pt x="11250" y="85961"/>
                </a:lnTo>
                <a:lnTo>
                  <a:pt x="11250" y="85961"/>
                </a:lnTo>
                <a:lnTo>
                  <a:pt x="12500" y="87115"/>
                </a:lnTo>
                <a:lnTo>
                  <a:pt x="13750" y="87692"/>
                </a:lnTo>
                <a:lnTo>
                  <a:pt x="13750" y="87692"/>
                </a:lnTo>
                <a:lnTo>
                  <a:pt x="15000" y="87115"/>
                </a:lnTo>
                <a:lnTo>
                  <a:pt x="19375" y="84807"/>
                </a:lnTo>
                <a:lnTo>
                  <a:pt x="19375" y="84807"/>
                </a:lnTo>
                <a:lnTo>
                  <a:pt x="20625" y="84230"/>
                </a:lnTo>
                <a:lnTo>
                  <a:pt x="21250" y="83076"/>
                </a:lnTo>
                <a:lnTo>
                  <a:pt x="21250" y="81923"/>
                </a:lnTo>
                <a:lnTo>
                  <a:pt x="20625" y="80769"/>
                </a:lnTo>
                <a:lnTo>
                  <a:pt x="20625" y="80769"/>
                </a:lnTo>
                <a:lnTo>
                  <a:pt x="20000" y="80192"/>
                </a:lnTo>
                <a:lnTo>
                  <a:pt x="18750" y="79615"/>
                </a:lnTo>
                <a:lnTo>
                  <a:pt x="17500" y="79615"/>
                </a:lnTo>
                <a:lnTo>
                  <a:pt x="16250" y="79615"/>
                </a:lnTo>
                <a:lnTo>
                  <a:pt x="16250" y="79615"/>
                </a:lnTo>
                <a:close/>
                <a:moveTo>
                  <a:pt x="15625" y="60000"/>
                </a:moveTo>
                <a:lnTo>
                  <a:pt x="15625" y="60000"/>
                </a:lnTo>
                <a:lnTo>
                  <a:pt x="15000" y="58846"/>
                </a:lnTo>
                <a:lnTo>
                  <a:pt x="14375" y="57692"/>
                </a:lnTo>
                <a:lnTo>
                  <a:pt x="13125" y="57115"/>
                </a:lnTo>
                <a:lnTo>
                  <a:pt x="11875" y="56538"/>
                </a:lnTo>
                <a:lnTo>
                  <a:pt x="3750" y="56538"/>
                </a:lnTo>
                <a:lnTo>
                  <a:pt x="3750" y="56538"/>
                </a:lnTo>
                <a:lnTo>
                  <a:pt x="1875" y="57115"/>
                </a:lnTo>
                <a:lnTo>
                  <a:pt x="625" y="57692"/>
                </a:lnTo>
                <a:lnTo>
                  <a:pt x="0" y="58846"/>
                </a:lnTo>
                <a:lnTo>
                  <a:pt x="0" y="60000"/>
                </a:lnTo>
                <a:lnTo>
                  <a:pt x="0" y="60000"/>
                </a:lnTo>
                <a:lnTo>
                  <a:pt x="0" y="61153"/>
                </a:lnTo>
                <a:lnTo>
                  <a:pt x="625" y="62307"/>
                </a:lnTo>
                <a:lnTo>
                  <a:pt x="1875" y="63461"/>
                </a:lnTo>
                <a:lnTo>
                  <a:pt x="3750" y="63461"/>
                </a:lnTo>
                <a:lnTo>
                  <a:pt x="11875" y="63461"/>
                </a:lnTo>
                <a:lnTo>
                  <a:pt x="11875" y="63461"/>
                </a:lnTo>
                <a:lnTo>
                  <a:pt x="13125" y="63461"/>
                </a:lnTo>
                <a:lnTo>
                  <a:pt x="14375" y="62307"/>
                </a:lnTo>
                <a:lnTo>
                  <a:pt x="15000" y="61153"/>
                </a:lnTo>
                <a:lnTo>
                  <a:pt x="15625" y="60000"/>
                </a:lnTo>
                <a:lnTo>
                  <a:pt x="15625" y="60000"/>
                </a:lnTo>
                <a:close/>
                <a:moveTo>
                  <a:pt x="60000" y="19615"/>
                </a:moveTo>
                <a:lnTo>
                  <a:pt x="60000" y="19615"/>
                </a:lnTo>
                <a:lnTo>
                  <a:pt x="61875" y="19038"/>
                </a:lnTo>
                <a:lnTo>
                  <a:pt x="63125" y="18461"/>
                </a:lnTo>
                <a:lnTo>
                  <a:pt x="63750" y="16730"/>
                </a:lnTo>
                <a:lnTo>
                  <a:pt x="64375" y="15576"/>
                </a:lnTo>
                <a:lnTo>
                  <a:pt x="64375" y="4038"/>
                </a:lnTo>
                <a:lnTo>
                  <a:pt x="64375" y="4038"/>
                </a:lnTo>
                <a:lnTo>
                  <a:pt x="63750" y="2307"/>
                </a:lnTo>
                <a:lnTo>
                  <a:pt x="63125" y="1153"/>
                </a:lnTo>
                <a:lnTo>
                  <a:pt x="61875" y="0"/>
                </a:lnTo>
                <a:lnTo>
                  <a:pt x="60000" y="0"/>
                </a:lnTo>
                <a:lnTo>
                  <a:pt x="60000" y="0"/>
                </a:lnTo>
                <a:lnTo>
                  <a:pt x="58125" y="0"/>
                </a:lnTo>
                <a:lnTo>
                  <a:pt x="56875" y="1153"/>
                </a:lnTo>
                <a:lnTo>
                  <a:pt x="56250" y="2307"/>
                </a:lnTo>
                <a:lnTo>
                  <a:pt x="55625" y="4038"/>
                </a:lnTo>
                <a:lnTo>
                  <a:pt x="55625" y="15576"/>
                </a:lnTo>
                <a:lnTo>
                  <a:pt x="55625" y="15576"/>
                </a:lnTo>
                <a:lnTo>
                  <a:pt x="56250" y="16730"/>
                </a:lnTo>
                <a:lnTo>
                  <a:pt x="56875" y="18461"/>
                </a:lnTo>
                <a:lnTo>
                  <a:pt x="58125" y="19038"/>
                </a:lnTo>
                <a:lnTo>
                  <a:pt x="60000" y="19615"/>
                </a:lnTo>
                <a:lnTo>
                  <a:pt x="60000" y="19615"/>
                </a:lnTo>
                <a:close/>
                <a:moveTo>
                  <a:pt x="108125" y="81923"/>
                </a:moveTo>
                <a:lnTo>
                  <a:pt x="103750" y="79615"/>
                </a:lnTo>
                <a:lnTo>
                  <a:pt x="103750" y="79615"/>
                </a:lnTo>
                <a:lnTo>
                  <a:pt x="102500" y="79615"/>
                </a:lnTo>
                <a:lnTo>
                  <a:pt x="101250" y="79615"/>
                </a:lnTo>
                <a:lnTo>
                  <a:pt x="100000" y="80192"/>
                </a:lnTo>
                <a:lnTo>
                  <a:pt x="99375" y="80769"/>
                </a:lnTo>
                <a:lnTo>
                  <a:pt x="99375" y="80769"/>
                </a:lnTo>
                <a:lnTo>
                  <a:pt x="98750" y="81923"/>
                </a:lnTo>
                <a:lnTo>
                  <a:pt x="98750" y="83076"/>
                </a:lnTo>
                <a:lnTo>
                  <a:pt x="99375" y="84230"/>
                </a:lnTo>
                <a:lnTo>
                  <a:pt x="100625" y="84807"/>
                </a:lnTo>
                <a:lnTo>
                  <a:pt x="105000" y="87115"/>
                </a:lnTo>
                <a:lnTo>
                  <a:pt x="105000" y="87115"/>
                </a:lnTo>
                <a:lnTo>
                  <a:pt x="106250" y="87692"/>
                </a:lnTo>
                <a:lnTo>
                  <a:pt x="106250" y="87692"/>
                </a:lnTo>
                <a:lnTo>
                  <a:pt x="107500" y="87115"/>
                </a:lnTo>
                <a:lnTo>
                  <a:pt x="108750" y="85961"/>
                </a:lnTo>
                <a:lnTo>
                  <a:pt x="108750" y="85961"/>
                </a:lnTo>
                <a:lnTo>
                  <a:pt x="109375" y="84807"/>
                </a:lnTo>
                <a:lnTo>
                  <a:pt x="109375" y="83653"/>
                </a:lnTo>
                <a:lnTo>
                  <a:pt x="108750" y="83076"/>
                </a:lnTo>
                <a:lnTo>
                  <a:pt x="108125" y="81923"/>
                </a:lnTo>
                <a:lnTo>
                  <a:pt x="108125" y="81923"/>
                </a:lnTo>
                <a:close/>
                <a:moveTo>
                  <a:pt x="101875" y="40961"/>
                </a:moveTo>
                <a:lnTo>
                  <a:pt x="101875" y="40961"/>
                </a:lnTo>
                <a:lnTo>
                  <a:pt x="103750" y="40961"/>
                </a:lnTo>
                <a:lnTo>
                  <a:pt x="111875" y="36346"/>
                </a:lnTo>
                <a:lnTo>
                  <a:pt x="111875" y="36346"/>
                </a:lnTo>
                <a:lnTo>
                  <a:pt x="113125" y="35192"/>
                </a:lnTo>
                <a:lnTo>
                  <a:pt x="113750" y="34038"/>
                </a:lnTo>
                <a:lnTo>
                  <a:pt x="113750" y="32884"/>
                </a:lnTo>
                <a:lnTo>
                  <a:pt x="113125" y="31730"/>
                </a:lnTo>
                <a:lnTo>
                  <a:pt x="113125" y="31730"/>
                </a:lnTo>
                <a:lnTo>
                  <a:pt x="112500" y="30576"/>
                </a:lnTo>
                <a:lnTo>
                  <a:pt x="111250" y="30000"/>
                </a:lnTo>
                <a:lnTo>
                  <a:pt x="110000" y="30000"/>
                </a:lnTo>
                <a:lnTo>
                  <a:pt x="108125" y="30000"/>
                </a:lnTo>
                <a:lnTo>
                  <a:pt x="100000" y="34615"/>
                </a:lnTo>
                <a:lnTo>
                  <a:pt x="100000" y="34615"/>
                </a:lnTo>
                <a:lnTo>
                  <a:pt x="98750" y="35769"/>
                </a:lnTo>
                <a:lnTo>
                  <a:pt x="98125" y="36923"/>
                </a:lnTo>
                <a:lnTo>
                  <a:pt x="98125" y="38076"/>
                </a:lnTo>
                <a:lnTo>
                  <a:pt x="98750" y="39230"/>
                </a:lnTo>
                <a:lnTo>
                  <a:pt x="98750" y="39230"/>
                </a:lnTo>
                <a:lnTo>
                  <a:pt x="100000" y="40961"/>
                </a:lnTo>
                <a:lnTo>
                  <a:pt x="101875" y="40961"/>
                </a:lnTo>
                <a:lnTo>
                  <a:pt x="101875" y="40961"/>
                </a:lnTo>
                <a:close/>
                <a:moveTo>
                  <a:pt x="116250" y="56538"/>
                </a:moveTo>
                <a:lnTo>
                  <a:pt x="108125" y="56538"/>
                </a:lnTo>
                <a:lnTo>
                  <a:pt x="108125" y="56538"/>
                </a:lnTo>
                <a:lnTo>
                  <a:pt x="106875" y="57115"/>
                </a:lnTo>
                <a:lnTo>
                  <a:pt x="105625" y="57692"/>
                </a:lnTo>
                <a:lnTo>
                  <a:pt x="105000" y="58846"/>
                </a:lnTo>
                <a:lnTo>
                  <a:pt x="104375" y="60000"/>
                </a:lnTo>
                <a:lnTo>
                  <a:pt x="104375" y="60000"/>
                </a:lnTo>
                <a:lnTo>
                  <a:pt x="105000" y="61153"/>
                </a:lnTo>
                <a:lnTo>
                  <a:pt x="105625" y="62307"/>
                </a:lnTo>
                <a:lnTo>
                  <a:pt x="106875" y="63461"/>
                </a:lnTo>
                <a:lnTo>
                  <a:pt x="108125" y="63461"/>
                </a:lnTo>
                <a:lnTo>
                  <a:pt x="116250" y="63461"/>
                </a:lnTo>
                <a:lnTo>
                  <a:pt x="116250" y="63461"/>
                </a:lnTo>
                <a:lnTo>
                  <a:pt x="118125" y="63461"/>
                </a:lnTo>
                <a:lnTo>
                  <a:pt x="119375" y="62307"/>
                </a:lnTo>
                <a:lnTo>
                  <a:pt x="120000" y="61153"/>
                </a:lnTo>
                <a:lnTo>
                  <a:pt x="120000" y="60000"/>
                </a:lnTo>
                <a:lnTo>
                  <a:pt x="120000" y="60000"/>
                </a:lnTo>
                <a:lnTo>
                  <a:pt x="120000" y="58846"/>
                </a:lnTo>
                <a:lnTo>
                  <a:pt x="119375" y="57692"/>
                </a:lnTo>
                <a:lnTo>
                  <a:pt x="118125" y="57115"/>
                </a:lnTo>
                <a:lnTo>
                  <a:pt x="116250" y="56538"/>
                </a:lnTo>
                <a:lnTo>
                  <a:pt x="116250" y="56538"/>
                </a:lnTo>
                <a:close/>
                <a:moveTo>
                  <a:pt x="91875" y="9230"/>
                </a:moveTo>
                <a:lnTo>
                  <a:pt x="91875" y="9230"/>
                </a:lnTo>
                <a:lnTo>
                  <a:pt x="90000" y="8653"/>
                </a:lnTo>
                <a:lnTo>
                  <a:pt x="88750" y="8653"/>
                </a:lnTo>
                <a:lnTo>
                  <a:pt x="86875" y="9230"/>
                </a:lnTo>
                <a:lnTo>
                  <a:pt x="86250" y="10384"/>
                </a:lnTo>
                <a:lnTo>
                  <a:pt x="80625" y="19615"/>
                </a:lnTo>
                <a:lnTo>
                  <a:pt x="80625" y="19615"/>
                </a:lnTo>
                <a:lnTo>
                  <a:pt x="80000" y="20769"/>
                </a:lnTo>
                <a:lnTo>
                  <a:pt x="80000" y="22500"/>
                </a:lnTo>
                <a:lnTo>
                  <a:pt x="80625" y="23653"/>
                </a:lnTo>
                <a:lnTo>
                  <a:pt x="81875" y="24807"/>
                </a:lnTo>
                <a:lnTo>
                  <a:pt x="81875" y="24807"/>
                </a:lnTo>
                <a:lnTo>
                  <a:pt x="84375" y="25384"/>
                </a:lnTo>
                <a:lnTo>
                  <a:pt x="84375" y="25384"/>
                </a:lnTo>
                <a:lnTo>
                  <a:pt x="86250" y="24807"/>
                </a:lnTo>
                <a:lnTo>
                  <a:pt x="88125" y="23653"/>
                </a:lnTo>
                <a:lnTo>
                  <a:pt x="93750" y="14423"/>
                </a:lnTo>
                <a:lnTo>
                  <a:pt x="93750" y="14423"/>
                </a:lnTo>
                <a:lnTo>
                  <a:pt x="94375" y="12692"/>
                </a:lnTo>
                <a:lnTo>
                  <a:pt x="93750" y="11538"/>
                </a:lnTo>
                <a:lnTo>
                  <a:pt x="93125" y="9807"/>
                </a:lnTo>
                <a:lnTo>
                  <a:pt x="91875" y="9230"/>
                </a:lnTo>
                <a:lnTo>
                  <a:pt x="91875" y="9230"/>
                </a:lnTo>
                <a:close/>
                <a:moveTo>
                  <a:pt x="89375" y="56538"/>
                </a:moveTo>
                <a:lnTo>
                  <a:pt x="89375" y="56538"/>
                </a:lnTo>
                <a:lnTo>
                  <a:pt x="88750" y="62307"/>
                </a:lnTo>
                <a:lnTo>
                  <a:pt x="86875" y="66923"/>
                </a:lnTo>
                <a:lnTo>
                  <a:pt x="85000" y="70384"/>
                </a:lnTo>
                <a:lnTo>
                  <a:pt x="81875" y="73846"/>
                </a:lnTo>
                <a:lnTo>
                  <a:pt x="81875" y="73846"/>
                </a:lnTo>
                <a:lnTo>
                  <a:pt x="78750" y="77884"/>
                </a:lnTo>
                <a:lnTo>
                  <a:pt x="76250" y="83076"/>
                </a:lnTo>
                <a:lnTo>
                  <a:pt x="75000" y="85961"/>
                </a:lnTo>
                <a:lnTo>
                  <a:pt x="74375" y="89423"/>
                </a:lnTo>
                <a:lnTo>
                  <a:pt x="73750" y="92884"/>
                </a:lnTo>
                <a:lnTo>
                  <a:pt x="73125" y="97500"/>
                </a:lnTo>
                <a:lnTo>
                  <a:pt x="73125" y="97500"/>
                </a:lnTo>
                <a:lnTo>
                  <a:pt x="72500" y="99230"/>
                </a:lnTo>
                <a:lnTo>
                  <a:pt x="71875" y="100961"/>
                </a:lnTo>
                <a:lnTo>
                  <a:pt x="70000" y="102115"/>
                </a:lnTo>
                <a:lnTo>
                  <a:pt x="68125" y="102115"/>
                </a:lnTo>
                <a:lnTo>
                  <a:pt x="51875" y="102115"/>
                </a:lnTo>
                <a:lnTo>
                  <a:pt x="51875" y="102115"/>
                </a:lnTo>
                <a:lnTo>
                  <a:pt x="50000" y="102115"/>
                </a:lnTo>
                <a:lnTo>
                  <a:pt x="48125" y="100961"/>
                </a:lnTo>
                <a:lnTo>
                  <a:pt x="47500" y="99230"/>
                </a:lnTo>
                <a:lnTo>
                  <a:pt x="46875" y="97500"/>
                </a:lnTo>
                <a:lnTo>
                  <a:pt x="46875" y="97500"/>
                </a:lnTo>
                <a:lnTo>
                  <a:pt x="46250" y="92884"/>
                </a:lnTo>
                <a:lnTo>
                  <a:pt x="45625" y="89423"/>
                </a:lnTo>
                <a:lnTo>
                  <a:pt x="45000" y="85961"/>
                </a:lnTo>
                <a:lnTo>
                  <a:pt x="43750" y="83076"/>
                </a:lnTo>
                <a:lnTo>
                  <a:pt x="41250" y="77884"/>
                </a:lnTo>
                <a:lnTo>
                  <a:pt x="38125" y="73846"/>
                </a:lnTo>
                <a:lnTo>
                  <a:pt x="38125" y="73846"/>
                </a:lnTo>
                <a:lnTo>
                  <a:pt x="35000" y="70384"/>
                </a:lnTo>
                <a:lnTo>
                  <a:pt x="33125" y="66923"/>
                </a:lnTo>
                <a:lnTo>
                  <a:pt x="31250" y="62307"/>
                </a:lnTo>
                <a:lnTo>
                  <a:pt x="30625" y="56538"/>
                </a:lnTo>
                <a:lnTo>
                  <a:pt x="30625" y="56538"/>
                </a:lnTo>
                <a:lnTo>
                  <a:pt x="31250" y="51346"/>
                </a:lnTo>
                <a:lnTo>
                  <a:pt x="32500" y="46153"/>
                </a:lnTo>
                <a:lnTo>
                  <a:pt x="34375" y="41538"/>
                </a:lnTo>
                <a:lnTo>
                  <a:pt x="37500" y="37500"/>
                </a:lnTo>
                <a:lnTo>
                  <a:pt x="41875" y="34038"/>
                </a:lnTo>
                <a:lnTo>
                  <a:pt x="46875" y="31153"/>
                </a:lnTo>
                <a:lnTo>
                  <a:pt x="53125" y="29423"/>
                </a:lnTo>
                <a:lnTo>
                  <a:pt x="60000" y="28269"/>
                </a:lnTo>
                <a:lnTo>
                  <a:pt x="60000" y="28269"/>
                </a:lnTo>
                <a:lnTo>
                  <a:pt x="66875" y="29423"/>
                </a:lnTo>
                <a:lnTo>
                  <a:pt x="73125" y="31153"/>
                </a:lnTo>
                <a:lnTo>
                  <a:pt x="78125" y="34038"/>
                </a:lnTo>
                <a:lnTo>
                  <a:pt x="82500" y="37500"/>
                </a:lnTo>
                <a:lnTo>
                  <a:pt x="85625" y="41538"/>
                </a:lnTo>
                <a:lnTo>
                  <a:pt x="87500" y="46153"/>
                </a:lnTo>
                <a:lnTo>
                  <a:pt x="88750" y="51346"/>
                </a:lnTo>
                <a:lnTo>
                  <a:pt x="89375" y="56538"/>
                </a:lnTo>
                <a:lnTo>
                  <a:pt x="89375" y="56538"/>
                </a:lnTo>
                <a:close/>
                <a:moveTo>
                  <a:pt x="62500" y="39807"/>
                </a:moveTo>
                <a:lnTo>
                  <a:pt x="62500" y="39807"/>
                </a:lnTo>
                <a:lnTo>
                  <a:pt x="61875" y="38653"/>
                </a:lnTo>
                <a:lnTo>
                  <a:pt x="61250" y="37500"/>
                </a:lnTo>
                <a:lnTo>
                  <a:pt x="60000" y="36923"/>
                </a:lnTo>
                <a:lnTo>
                  <a:pt x="59375" y="36923"/>
                </a:lnTo>
                <a:lnTo>
                  <a:pt x="59375" y="36923"/>
                </a:lnTo>
                <a:lnTo>
                  <a:pt x="55625" y="36923"/>
                </a:lnTo>
                <a:lnTo>
                  <a:pt x="51875" y="38076"/>
                </a:lnTo>
                <a:lnTo>
                  <a:pt x="48750" y="39230"/>
                </a:lnTo>
                <a:lnTo>
                  <a:pt x="45625" y="41538"/>
                </a:lnTo>
                <a:lnTo>
                  <a:pt x="42500" y="44423"/>
                </a:lnTo>
                <a:lnTo>
                  <a:pt x="40625" y="47307"/>
                </a:lnTo>
                <a:lnTo>
                  <a:pt x="39375" y="51346"/>
                </a:lnTo>
                <a:lnTo>
                  <a:pt x="38750" y="55961"/>
                </a:lnTo>
                <a:lnTo>
                  <a:pt x="38750" y="55961"/>
                </a:lnTo>
                <a:lnTo>
                  <a:pt x="39375" y="57115"/>
                </a:lnTo>
                <a:lnTo>
                  <a:pt x="40000" y="57692"/>
                </a:lnTo>
                <a:lnTo>
                  <a:pt x="40625" y="58846"/>
                </a:lnTo>
                <a:lnTo>
                  <a:pt x="41875" y="58846"/>
                </a:lnTo>
                <a:lnTo>
                  <a:pt x="41875" y="58846"/>
                </a:lnTo>
                <a:lnTo>
                  <a:pt x="43125" y="58846"/>
                </a:lnTo>
                <a:lnTo>
                  <a:pt x="44375" y="57692"/>
                </a:lnTo>
                <a:lnTo>
                  <a:pt x="45000" y="57115"/>
                </a:lnTo>
                <a:lnTo>
                  <a:pt x="45000" y="55961"/>
                </a:lnTo>
                <a:lnTo>
                  <a:pt x="45000" y="55961"/>
                </a:lnTo>
                <a:lnTo>
                  <a:pt x="45625" y="52500"/>
                </a:lnTo>
                <a:lnTo>
                  <a:pt x="46250" y="49615"/>
                </a:lnTo>
                <a:lnTo>
                  <a:pt x="48125" y="47307"/>
                </a:lnTo>
                <a:lnTo>
                  <a:pt x="50000" y="45576"/>
                </a:lnTo>
                <a:lnTo>
                  <a:pt x="51875" y="44423"/>
                </a:lnTo>
                <a:lnTo>
                  <a:pt x="54375" y="43269"/>
                </a:lnTo>
                <a:lnTo>
                  <a:pt x="56875" y="42692"/>
                </a:lnTo>
                <a:lnTo>
                  <a:pt x="59375" y="42692"/>
                </a:lnTo>
                <a:lnTo>
                  <a:pt x="59375" y="42692"/>
                </a:lnTo>
                <a:lnTo>
                  <a:pt x="60000" y="42692"/>
                </a:lnTo>
                <a:lnTo>
                  <a:pt x="61250" y="41538"/>
                </a:lnTo>
                <a:lnTo>
                  <a:pt x="61875" y="40961"/>
                </a:lnTo>
                <a:lnTo>
                  <a:pt x="62500" y="39807"/>
                </a:lnTo>
                <a:lnTo>
                  <a:pt x="62500" y="39807"/>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1742" name="Google Shape;1742;p269"/>
          <p:cNvSpPr/>
          <p:nvPr/>
        </p:nvSpPr>
        <p:spPr>
          <a:xfrm>
            <a:off x="4801125" y="2032075"/>
            <a:ext cx="871800" cy="291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chemeClr val="dk1"/>
                </a:solidFill>
                <a:latin typeface="Helvetica Neue Light"/>
                <a:ea typeface="Helvetica Neue Light"/>
                <a:cs typeface="Helvetica Neue Light"/>
                <a:sym typeface="Helvetica Neue Light"/>
              </a:rPr>
              <a:t>How is this product unique / differentiated?</a:t>
            </a:r>
            <a:endParaRPr sz="700">
              <a:solidFill>
                <a:schemeClr val="dk1"/>
              </a:solidFill>
              <a:latin typeface="Helvetica Neue Light"/>
              <a:ea typeface="Helvetica Neue Light"/>
              <a:cs typeface="Helvetica Neue Light"/>
              <a:sym typeface="Helvetica Neue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46"/>
        <p:cNvGrpSpPr/>
        <p:nvPr/>
      </p:nvGrpSpPr>
      <p:grpSpPr>
        <a:xfrm>
          <a:off x="0" y="0"/>
          <a:ext cx="0" cy="0"/>
          <a:chOff x="0" y="0"/>
          <a:chExt cx="0" cy="0"/>
        </a:xfrm>
      </p:grpSpPr>
      <p:sp>
        <p:nvSpPr>
          <p:cNvPr id="1747" name="Google Shape;1747;p270"/>
          <p:cNvSpPr/>
          <p:nvPr/>
        </p:nvSpPr>
        <p:spPr>
          <a:xfrm>
            <a:off x="0" y="0"/>
            <a:ext cx="4497000" cy="438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accent5"/>
                </a:solidFill>
                <a:latin typeface="Helvetica Neue Light"/>
                <a:ea typeface="Helvetica Neue Light"/>
                <a:cs typeface="Helvetica Neue Light"/>
                <a:sym typeface="Helvetica Neue Light"/>
              </a:rPr>
              <a:t>Unique</a:t>
            </a:r>
            <a:endParaRPr sz="1100">
              <a:solidFill>
                <a:schemeClr val="accent5"/>
              </a:solidFill>
              <a:latin typeface="Helvetica Neue"/>
              <a:ea typeface="Helvetica Neue"/>
              <a:cs typeface="Helvetica Neue"/>
              <a:sym typeface="Helvetica Neue"/>
            </a:endParaRPr>
          </a:p>
        </p:txBody>
      </p:sp>
      <p:sp>
        <p:nvSpPr>
          <p:cNvPr id="1748" name="Google Shape;1748;p270"/>
          <p:cNvSpPr/>
          <p:nvPr/>
        </p:nvSpPr>
        <p:spPr>
          <a:xfrm>
            <a:off x="107750" y="557500"/>
            <a:ext cx="3922200" cy="4218300"/>
          </a:xfrm>
          <a:prstGeom prst="rect">
            <a:avLst/>
          </a:prstGeom>
          <a:solidFill>
            <a:srgbClr val="F3F3F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500">
                <a:solidFill>
                  <a:schemeClr val="dk1"/>
                </a:solidFill>
                <a:latin typeface="Helvetica Neue Light"/>
                <a:ea typeface="Helvetica Neue Light"/>
                <a:cs typeface="Helvetica Neue Light"/>
                <a:sym typeface="Helvetica Neue Light"/>
              </a:rPr>
              <a:t>Many customer value chains are optimized for throughput, but…</a:t>
            </a:r>
            <a:endParaRPr sz="2500">
              <a:solidFill>
                <a:schemeClr val="dk1"/>
              </a:solidFill>
              <a:latin typeface="Helvetica Neue Light"/>
              <a:ea typeface="Helvetica Neue Light"/>
              <a:cs typeface="Helvetica Neue Light"/>
              <a:sym typeface="Helvetica Neue Light"/>
            </a:endParaRPr>
          </a:p>
          <a:p>
            <a:pPr marL="0" lvl="0" indent="0" algn="l" rtl="0">
              <a:spcBef>
                <a:spcPts val="0"/>
              </a:spcBef>
              <a:spcAft>
                <a:spcPts val="0"/>
              </a:spcAft>
              <a:buNone/>
            </a:pPr>
            <a:r>
              <a:rPr lang="en" sz="2500">
                <a:solidFill>
                  <a:schemeClr val="dk1"/>
                </a:solidFill>
                <a:latin typeface="Helvetica Neue Light"/>
                <a:ea typeface="Helvetica Neue Light"/>
                <a:cs typeface="Helvetica Neue Light"/>
                <a:sym typeface="Helvetica Neue Light"/>
              </a:rPr>
              <a:t> </a:t>
            </a:r>
            <a:endParaRPr sz="2500">
              <a:solidFill>
                <a:schemeClr val="dk1"/>
              </a:solidFill>
              <a:latin typeface="Helvetica Neue Light"/>
              <a:ea typeface="Helvetica Neue Light"/>
              <a:cs typeface="Helvetica Neue Light"/>
              <a:sym typeface="Helvetica Neue Light"/>
            </a:endParaRPr>
          </a:p>
          <a:p>
            <a:pPr marL="0" lvl="0" indent="0" algn="l" rtl="0">
              <a:spcBef>
                <a:spcPts val="0"/>
              </a:spcBef>
              <a:spcAft>
                <a:spcPts val="0"/>
              </a:spcAft>
              <a:buNone/>
            </a:pPr>
            <a:r>
              <a:rPr lang="en" sz="2500" b="1">
                <a:solidFill>
                  <a:schemeClr val="lt1"/>
                </a:solidFill>
                <a:highlight>
                  <a:schemeClr val="accent5"/>
                </a:highlight>
                <a:latin typeface="Helvetica Neue"/>
                <a:ea typeface="Helvetica Neue"/>
                <a:cs typeface="Helvetica Neue"/>
                <a:sym typeface="Helvetica Neue"/>
              </a:rPr>
              <a:t>ideas and innovation </a:t>
            </a:r>
            <a:endParaRPr sz="2500" b="1">
              <a:solidFill>
                <a:schemeClr val="lt1"/>
              </a:solidFill>
              <a:highlight>
                <a:schemeClr val="accent5"/>
              </a:highlight>
              <a:latin typeface="Helvetica Neue"/>
              <a:ea typeface="Helvetica Neue"/>
              <a:cs typeface="Helvetica Neue"/>
              <a:sym typeface="Helvetica Neue"/>
            </a:endParaRPr>
          </a:p>
          <a:p>
            <a:pPr marL="0" lvl="0" indent="0" algn="l" rtl="0">
              <a:spcBef>
                <a:spcPts val="0"/>
              </a:spcBef>
              <a:spcAft>
                <a:spcPts val="0"/>
              </a:spcAft>
              <a:buNone/>
            </a:pPr>
            <a:r>
              <a:rPr lang="en" sz="2500">
                <a:solidFill>
                  <a:schemeClr val="dk1"/>
                </a:solidFill>
                <a:latin typeface="Helvetica Neue Light"/>
                <a:ea typeface="Helvetica Neue Light"/>
                <a:cs typeface="Helvetica Neue Light"/>
                <a:sym typeface="Helvetica Neue Light"/>
              </a:rPr>
              <a:t>that tie to brand promise</a:t>
            </a:r>
            <a:r>
              <a:rPr lang="en" sz="2500" b="1">
                <a:solidFill>
                  <a:schemeClr val="lt1"/>
                </a:solidFill>
                <a:highlight>
                  <a:schemeClr val="accent5"/>
                </a:highlight>
                <a:latin typeface="Helvetica Neue"/>
                <a:ea typeface="Helvetica Neue"/>
                <a:cs typeface="Helvetica Neue"/>
                <a:sym typeface="Helvetica Neue"/>
              </a:rPr>
              <a:t> </a:t>
            </a:r>
            <a:r>
              <a:rPr lang="en" sz="2500">
                <a:solidFill>
                  <a:schemeClr val="dk1"/>
                </a:solidFill>
                <a:latin typeface="Helvetica Neue Light"/>
                <a:ea typeface="Helvetica Neue Light"/>
                <a:cs typeface="Helvetica Neue Light"/>
                <a:sym typeface="Helvetica Neue Light"/>
              </a:rPr>
              <a:t>would drive greater value.</a:t>
            </a:r>
            <a:r>
              <a:rPr lang="en" sz="2500" b="1">
                <a:solidFill>
                  <a:schemeClr val="lt1"/>
                </a:solidFill>
                <a:highlight>
                  <a:schemeClr val="accent5"/>
                </a:highlight>
                <a:latin typeface="Helvetica Neue"/>
                <a:ea typeface="Helvetica Neue"/>
                <a:cs typeface="Helvetica Neue"/>
                <a:sym typeface="Helvetica Neue"/>
              </a:rPr>
              <a:t> </a:t>
            </a:r>
            <a:endParaRPr sz="2500" b="1">
              <a:solidFill>
                <a:schemeClr val="lt1"/>
              </a:solidFill>
              <a:highlight>
                <a:schemeClr val="accent5"/>
              </a:highlight>
              <a:latin typeface="Helvetica Neue"/>
              <a:ea typeface="Helvetica Neue"/>
              <a:cs typeface="Helvetica Neue"/>
              <a:sym typeface="Helvetica Neue"/>
            </a:endParaRPr>
          </a:p>
        </p:txBody>
      </p:sp>
      <p:sp>
        <p:nvSpPr>
          <p:cNvPr id="1749" name="Google Shape;1749;p270"/>
          <p:cNvSpPr/>
          <p:nvPr/>
        </p:nvSpPr>
        <p:spPr>
          <a:xfrm>
            <a:off x="5993331" y="557500"/>
            <a:ext cx="1094100" cy="552000"/>
          </a:xfrm>
          <a:prstGeom prst="chevron">
            <a:avLst>
              <a:gd name="adj" fmla="val 32191"/>
            </a:avLst>
          </a:prstGeom>
          <a:solidFill>
            <a:schemeClr val="accent5"/>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sz="800" b="1">
                <a:solidFill>
                  <a:schemeClr val="lt1"/>
                </a:solidFill>
                <a:latin typeface="Helvetica Neue"/>
                <a:ea typeface="Helvetica Neue"/>
                <a:cs typeface="Helvetica Neue"/>
                <a:sym typeface="Helvetica Neue"/>
              </a:rPr>
              <a:t>SELL </a:t>
            </a:r>
            <a:endParaRPr sz="800" b="1">
              <a:solidFill>
                <a:schemeClr val="dk1"/>
              </a:solidFill>
              <a:latin typeface="Helvetica Neue"/>
              <a:ea typeface="Helvetica Neue"/>
              <a:cs typeface="Helvetica Neue"/>
              <a:sym typeface="Helvetica Neue"/>
            </a:endParaRPr>
          </a:p>
        </p:txBody>
      </p:sp>
      <p:sp>
        <p:nvSpPr>
          <p:cNvPr id="1750" name="Google Shape;1750;p270"/>
          <p:cNvSpPr/>
          <p:nvPr/>
        </p:nvSpPr>
        <p:spPr>
          <a:xfrm>
            <a:off x="5029962" y="557500"/>
            <a:ext cx="1094100" cy="552000"/>
          </a:xfrm>
          <a:prstGeom prst="chevron">
            <a:avLst>
              <a:gd name="adj" fmla="val 32191"/>
            </a:avLst>
          </a:prstGeom>
          <a:solidFill>
            <a:schemeClr val="accent5"/>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sz="800" b="1">
                <a:solidFill>
                  <a:schemeClr val="lt1"/>
                </a:solidFill>
                <a:latin typeface="Helvetica Neue"/>
                <a:ea typeface="Helvetica Neue"/>
                <a:cs typeface="Helvetica Neue"/>
                <a:sym typeface="Helvetica Neue"/>
              </a:rPr>
              <a:t>MARKET</a:t>
            </a:r>
            <a:endParaRPr sz="800" b="1">
              <a:solidFill>
                <a:schemeClr val="dk1"/>
              </a:solidFill>
              <a:latin typeface="Helvetica Neue"/>
              <a:ea typeface="Helvetica Neue"/>
              <a:cs typeface="Helvetica Neue"/>
              <a:sym typeface="Helvetica Neue"/>
            </a:endParaRPr>
          </a:p>
        </p:txBody>
      </p:sp>
      <p:sp>
        <p:nvSpPr>
          <p:cNvPr id="1751" name="Google Shape;1751;p270"/>
          <p:cNvSpPr/>
          <p:nvPr/>
        </p:nvSpPr>
        <p:spPr>
          <a:xfrm>
            <a:off x="6958111" y="557500"/>
            <a:ext cx="1094100" cy="552000"/>
          </a:xfrm>
          <a:prstGeom prst="chevron">
            <a:avLst>
              <a:gd name="adj" fmla="val 32191"/>
            </a:avLst>
          </a:prstGeom>
          <a:solidFill>
            <a:schemeClr val="accent5"/>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sz="800" b="1">
                <a:solidFill>
                  <a:schemeClr val="lt1"/>
                </a:solidFill>
                <a:latin typeface="Helvetica Neue"/>
                <a:ea typeface="Helvetica Neue"/>
                <a:cs typeface="Helvetica Neue"/>
                <a:sym typeface="Helvetica Neue"/>
              </a:rPr>
              <a:t>FULFILL</a:t>
            </a:r>
            <a:endParaRPr sz="800" b="1">
              <a:solidFill>
                <a:schemeClr val="dk1"/>
              </a:solidFill>
              <a:latin typeface="Helvetica Neue"/>
              <a:ea typeface="Helvetica Neue"/>
              <a:cs typeface="Helvetica Neue"/>
              <a:sym typeface="Helvetica Neue"/>
            </a:endParaRPr>
          </a:p>
        </p:txBody>
      </p:sp>
      <p:sp>
        <p:nvSpPr>
          <p:cNvPr id="1752" name="Google Shape;1752;p270"/>
          <p:cNvSpPr/>
          <p:nvPr/>
        </p:nvSpPr>
        <p:spPr>
          <a:xfrm>
            <a:off x="7912401" y="557500"/>
            <a:ext cx="1094100" cy="552000"/>
          </a:xfrm>
          <a:prstGeom prst="chevron">
            <a:avLst>
              <a:gd name="adj" fmla="val 32191"/>
            </a:avLst>
          </a:prstGeom>
          <a:solidFill>
            <a:schemeClr val="accent5"/>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sz="800" b="1">
                <a:solidFill>
                  <a:schemeClr val="lt1"/>
                </a:solidFill>
                <a:latin typeface="Helvetica Neue"/>
                <a:ea typeface="Helvetica Neue"/>
                <a:cs typeface="Helvetica Neue"/>
                <a:sym typeface="Helvetica Neue"/>
              </a:rPr>
              <a:t>CARE</a:t>
            </a:r>
            <a:endParaRPr sz="800" b="1">
              <a:solidFill>
                <a:schemeClr val="dk1"/>
              </a:solidFill>
              <a:latin typeface="Helvetica Neue"/>
              <a:ea typeface="Helvetica Neue"/>
              <a:cs typeface="Helvetica Neue"/>
              <a:sym typeface="Helvetica Neue"/>
            </a:endParaRPr>
          </a:p>
        </p:txBody>
      </p:sp>
      <p:sp>
        <p:nvSpPr>
          <p:cNvPr id="1753" name="Google Shape;1753;p270"/>
          <p:cNvSpPr/>
          <p:nvPr/>
        </p:nvSpPr>
        <p:spPr>
          <a:xfrm>
            <a:off x="4101300" y="557500"/>
            <a:ext cx="641400" cy="552000"/>
          </a:xfrm>
          <a:prstGeom prst="rect">
            <a:avLst/>
          </a:prstGeom>
          <a:solidFill>
            <a:schemeClr val="accent5"/>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1754" name="Google Shape;1754;p270"/>
          <p:cNvSpPr/>
          <p:nvPr/>
        </p:nvSpPr>
        <p:spPr>
          <a:xfrm>
            <a:off x="4101300" y="557500"/>
            <a:ext cx="1067100" cy="552000"/>
          </a:xfrm>
          <a:prstGeom prst="chevron">
            <a:avLst>
              <a:gd name="adj" fmla="val 32191"/>
            </a:avLst>
          </a:prstGeom>
          <a:solidFill>
            <a:schemeClr val="accent5"/>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sz="800" b="1">
                <a:solidFill>
                  <a:schemeClr val="lt1"/>
                </a:solidFill>
                <a:latin typeface="Helvetica Neue"/>
                <a:ea typeface="Helvetica Neue"/>
                <a:cs typeface="Helvetica Neue"/>
                <a:sym typeface="Helvetica Neue"/>
              </a:rPr>
              <a:t>CREATE</a:t>
            </a:r>
            <a:endParaRPr sz="800" b="1">
              <a:solidFill>
                <a:schemeClr val="dk1"/>
              </a:solidFill>
              <a:latin typeface="Helvetica Neue"/>
              <a:ea typeface="Helvetica Neue"/>
              <a:cs typeface="Helvetica Neue"/>
              <a:sym typeface="Helvetica Neue"/>
            </a:endParaRPr>
          </a:p>
        </p:txBody>
      </p:sp>
      <p:sp>
        <p:nvSpPr>
          <p:cNvPr id="1755" name="Google Shape;1755;p270"/>
          <p:cNvSpPr/>
          <p:nvPr/>
        </p:nvSpPr>
        <p:spPr>
          <a:xfrm>
            <a:off x="4101300" y="1136084"/>
            <a:ext cx="941400" cy="909300"/>
          </a:xfrm>
          <a:prstGeom prst="rect">
            <a:avLst/>
          </a:prstGeom>
          <a:solidFill>
            <a:srgbClr val="EFEFE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a:solidFill>
                  <a:schemeClr val="dk1"/>
                </a:solidFill>
                <a:latin typeface="Helvetica Neue"/>
                <a:ea typeface="Helvetica Neue"/>
                <a:cs typeface="Helvetica Neue"/>
                <a:sym typeface="Helvetica Neue"/>
              </a:rPr>
              <a:t>Product Concept &amp; Design</a:t>
            </a:r>
            <a:endParaRPr sz="800" b="1">
              <a:solidFill>
                <a:schemeClr val="dk1"/>
              </a:solidFill>
              <a:latin typeface="Helvetica Neue"/>
              <a:ea typeface="Helvetica Neue"/>
              <a:cs typeface="Helvetica Neue"/>
              <a:sym typeface="Helvetica Neue"/>
            </a:endParaRPr>
          </a:p>
        </p:txBody>
      </p:sp>
      <p:sp>
        <p:nvSpPr>
          <p:cNvPr id="1756" name="Google Shape;1756;p270"/>
          <p:cNvSpPr/>
          <p:nvPr/>
        </p:nvSpPr>
        <p:spPr>
          <a:xfrm>
            <a:off x="4101300" y="2046190"/>
            <a:ext cx="941400" cy="909300"/>
          </a:xfrm>
          <a:prstGeom prst="rect">
            <a:avLst/>
          </a:prstGeom>
          <a:solidFill>
            <a:srgbClr val="F3F3F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B7B7B7"/>
                </a:solidFill>
                <a:latin typeface="Helvetica Neue Light"/>
                <a:ea typeface="Helvetica Neue Light"/>
                <a:cs typeface="Helvetica Neue Light"/>
                <a:sym typeface="Helvetica Neue Light"/>
              </a:rPr>
              <a:t>Insights Assessment</a:t>
            </a:r>
            <a:endParaRPr sz="800">
              <a:solidFill>
                <a:srgbClr val="B7B7B7"/>
              </a:solidFill>
              <a:latin typeface="Helvetica Neue Light"/>
              <a:ea typeface="Helvetica Neue Light"/>
              <a:cs typeface="Helvetica Neue Light"/>
              <a:sym typeface="Helvetica Neue Light"/>
            </a:endParaRPr>
          </a:p>
        </p:txBody>
      </p:sp>
      <p:sp>
        <p:nvSpPr>
          <p:cNvPr id="1757" name="Google Shape;1757;p270"/>
          <p:cNvSpPr/>
          <p:nvPr/>
        </p:nvSpPr>
        <p:spPr>
          <a:xfrm>
            <a:off x="4101300" y="2956296"/>
            <a:ext cx="941400" cy="909300"/>
          </a:xfrm>
          <a:prstGeom prst="rect">
            <a:avLst/>
          </a:prstGeom>
          <a:solidFill>
            <a:srgbClr val="F3F3F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a:solidFill>
                  <a:schemeClr val="accent6"/>
                </a:solidFill>
                <a:latin typeface="Helvetica Neue"/>
                <a:ea typeface="Helvetica Neue"/>
                <a:cs typeface="Helvetica Neue"/>
                <a:sym typeface="Helvetica Neue"/>
              </a:rPr>
              <a:t>Market Opportunity</a:t>
            </a:r>
            <a:endParaRPr sz="800" b="1">
              <a:solidFill>
                <a:schemeClr val="accent6"/>
              </a:solidFill>
              <a:latin typeface="Helvetica Neue"/>
              <a:ea typeface="Helvetica Neue"/>
              <a:cs typeface="Helvetica Neue"/>
              <a:sym typeface="Helvetica Neue"/>
            </a:endParaRPr>
          </a:p>
        </p:txBody>
      </p:sp>
      <p:sp>
        <p:nvSpPr>
          <p:cNvPr id="1758" name="Google Shape;1758;p270"/>
          <p:cNvSpPr/>
          <p:nvPr/>
        </p:nvSpPr>
        <p:spPr>
          <a:xfrm>
            <a:off x="3782600" y="2367775"/>
            <a:ext cx="502800" cy="502800"/>
          </a:xfrm>
          <a:prstGeom prst="ellipse">
            <a:avLst/>
          </a:prstGeom>
          <a:solidFill>
            <a:schemeClr val="lt1"/>
          </a:solidFill>
          <a:ln w="19050"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1759" name="Google Shape;1759;p270"/>
          <p:cNvSpPr/>
          <p:nvPr/>
        </p:nvSpPr>
        <p:spPr>
          <a:xfrm>
            <a:off x="3956992" y="2448767"/>
            <a:ext cx="211500" cy="340800"/>
          </a:xfrm>
          <a:custGeom>
            <a:avLst/>
            <a:gdLst/>
            <a:ahLst/>
            <a:cxnLst/>
            <a:rect l="l" t="t" r="r" b="b"/>
            <a:pathLst>
              <a:path w="120000" h="120000" extrusionOk="0">
                <a:moveTo>
                  <a:pt x="22800" y="0"/>
                </a:moveTo>
                <a:lnTo>
                  <a:pt x="0" y="14161"/>
                </a:lnTo>
                <a:lnTo>
                  <a:pt x="74400" y="60372"/>
                </a:lnTo>
                <a:lnTo>
                  <a:pt x="0" y="105838"/>
                </a:lnTo>
                <a:lnTo>
                  <a:pt x="22800" y="120000"/>
                </a:lnTo>
                <a:lnTo>
                  <a:pt x="120000" y="60372"/>
                </a:lnTo>
                <a:lnTo>
                  <a:pt x="22800" y="0"/>
                </a:lnTo>
                <a:close/>
              </a:path>
            </a:pathLst>
          </a:custGeom>
          <a:solidFill>
            <a:schemeClr val="accent5"/>
          </a:solid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1760" name="Google Shape;1760;p270"/>
          <p:cNvSpPr/>
          <p:nvPr/>
        </p:nvSpPr>
        <p:spPr>
          <a:xfrm>
            <a:off x="5042700" y="1136075"/>
            <a:ext cx="941400" cy="909300"/>
          </a:xfrm>
          <a:prstGeom prst="rect">
            <a:avLst/>
          </a:prstGeom>
          <a:solidFill>
            <a:srgbClr val="EFEFE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a:solidFill>
                  <a:schemeClr val="dk1"/>
                </a:solidFill>
                <a:latin typeface="Helvetica Neue"/>
                <a:ea typeface="Helvetica Neue"/>
                <a:cs typeface="Helvetica Neue"/>
                <a:sym typeface="Helvetica Neue"/>
              </a:rPr>
              <a:t>Segment Analysis</a:t>
            </a:r>
            <a:endParaRPr b="1">
              <a:solidFill>
                <a:schemeClr val="dk1"/>
              </a:solidFill>
              <a:latin typeface="Helvetica Neue"/>
              <a:ea typeface="Helvetica Neue"/>
              <a:cs typeface="Helvetica Neue"/>
              <a:sym typeface="Helvetica Neue"/>
            </a:endParaRPr>
          </a:p>
        </p:txBody>
      </p:sp>
      <p:sp>
        <p:nvSpPr>
          <p:cNvPr id="1761" name="Google Shape;1761;p270"/>
          <p:cNvSpPr/>
          <p:nvPr/>
        </p:nvSpPr>
        <p:spPr>
          <a:xfrm>
            <a:off x="5042700" y="2046181"/>
            <a:ext cx="941400" cy="909300"/>
          </a:xfrm>
          <a:prstGeom prst="rect">
            <a:avLst/>
          </a:prstGeom>
          <a:solidFill>
            <a:srgbClr val="F3F3F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B7B7B7"/>
                </a:solidFill>
                <a:latin typeface="Helvetica Neue Light"/>
                <a:ea typeface="Helvetica Neue Light"/>
                <a:cs typeface="Helvetica Neue Light"/>
                <a:sym typeface="Helvetica Neue Light"/>
              </a:rPr>
              <a:t>Develop Value Proposition</a:t>
            </a:r>
            <a:endParaRPr>
              <a:solidFill>
                <a:srgbClr val="B7B7B7"/>
              </a:solidFill>
              <a:latin typeface="Helvetica Neue"/>
              <a:ea typeface="Helvetica Neue"/>
              <a:cs typeface="Helvetica Neue"/>
              <a:sym typeface="Helvetica Neue"/>
            </a:endParaRPr>
          </a:p>
        </p:txBody>
      </p:sp>
      <p:sp>
        <p:nvSpPr>
          <p:cNvPr id="1762" name="Google Shape;1762;p270"/>
          <p:cNvSpPr/>
          <p:nvPr/>
        </p:nvSpPr>
        <p:spPr>
          <a:xfrm>
            <a:off x="5042700" y="2956287"/>
            <a:ext cx="941400" cy="909300"/>
          </a:xfrm>
          <a:prstGeom prst="rect">
            <a:avLst/>
          </a:prstGeom>
          <a:solidFill>
            <a:srgbClr val="F3F3F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B7B7B7"/>
                </a:solidFill>
                <a:latin typeface="Helvetica Neue Light"/>
                <a:ea typeface="Helvetica Neue Light"/>
                <a:cs typeface="Helvetica Neue Light"/>
                <a:sym typeface="Helvetica Neue Light"/>
              </a:rPr>
              <a:t>Campaign &amp; Brand Communications Strategy </a:t>
            </a:r>
            <a:endParaRPr>
              <a:solidFill>
                <a:srgbClr val="B7B7B7"/>
              </a:solidFill>
              <a:latin typeface="Helvetica Neue"/>
              <a:ea typeface="Helvetica Neue"/>
              <a:cs typeface="Helvetica Neue"/>
              <a:sym typeface="Helvetica Neue"/>
            </a:endParaRPr>
          </a:p>
        </p:txBody>
      </p:sp>
      <p:sp>
        <p:nvSpPr>
          <p:cNvPr id="1763" name="Google Shape;1763;p270"/>
          <p:cNvSpPr/>
          <p:nvPr/>
        </p:nvSpPr>
        <p:spPr>
          <a:xfrm>
            <a:off x="5993325" y="1136084"/>
            <a:ext cx="941400" cy="909300"/>
          </a:xfrm>
          <a:prstGeom prst="rect">
            <a:avLst/>
          </a:prstGeom>
          <a:solidFill>
            <a:srgbClr val="F3F3F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B7B7B7"/>
                </a:solidFill>
                <a:latin typeface="Helvetica Neue Light"/>
                <a:ea typeface="Helvetica Neue Light"/>
                <a:cs typeface="Helvetica Neue Light"/>
                <a:sym typeface="Helvetica Neue Light"/>
              </a:rPr>
              <a:t>Campaign Execution </a:t>
            </a:r>
            <a:endParaRPr>
              <a:solidFill>
                <a:srgbClr val="B7B7B7"/>
              </a:solidFill>
              <a:latin typeface="Helvetica Neue"/>
              <a:ea typeface="Helvetica Neue"/>
              <a:cs typeface="Helvetica Neue"/>
              <a:sym typeface="Helvetica Neue"/>
            </a:endParaRPr>
          </a:p>
        </p:txBody>
      </p:sp>
      <p:sp>
        <p:nvSpPr>
          <p:cNvPr id="1764" name="Google Shape;1764;p270"/>
          <p:cNvSpPr/>
          <p:nvPr/>
        </p:nvSpPr>
        <p:spPr>
          <a:xfrm>
            <a:off x="5993325" y="2046190"/>
            <a:ext cx="941400" cy="909300"/>
          </a:xfrm>
          <a:prstGeom prst="rect">
            <a:avLst/>
          </a:prstGeom>
          <a:solidFill>
            <a:srgbClr val="F3F3F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B7B7B7"/>
                </a:solidFill>
                <a:latin typeface="Helvetica Neue Light"/>
                <a:ea typeface="Helvetica Neue Light"/>
                <a:cs typeface="Helvetica Neue Light"/>
                <a:sym typeface="Helvetica Neue Light"/>
              </a:rPr>
              <a:t>Channel Capacity Planning</a:t>
            </a:r>
            <a:endParaRPr>
              <a:solidFill>
                <a:srgbClr val="B7B7B7"/>
              </a:solidFill>
              <a:latin typeface="Helvetica Neue"/>
              <a:ea typeface="Helvetica Neue"/>
              <a:cs typeface="Helvetica Neue"/>
              <a:sym typeface="Helvetica Neue"/>
            </a:endParaRPr>
          </a:p>
        </p:txBody>
      </p:sp>
      <p:sp>
        <p:nvSpPr>
          <p:cNvPr id="1765" name="Google Shape;1765;p270"/>
          <p:cNvSpPr/>
          <p:nvPr/>
        </p:nvSpPr>
        <p:spPr>
          <a:xfrm>
            <a:off x="5993325" y="2956296"/>
            <a:ext cx="941400" cy="909300"/>
          </a:xfrm>
          <a:prstGeom prst="rect">
            <a:avLst/>
          </a:prstGeom>
          <a:solidFill>
            <a:srgbClr val="F3F3F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B7B7B7"/>
                </a:solidFill>
                <a:latin typeface="Helvetica Neue Light"/>
                <a:ea typeface="Helvetica Neue Light"/>
                <a:cs typeface="Helvetica Neue Light"/>
                <a:sym typeface="Helvetica Neue Light"/>
              </a:rPr>
              <a:t>Sales Planning</a:t>
            </a:r>
            <a:endParaRPr>
              <a:solidFill>
                <a:srgbClr val="B7B7B7"/>
              </a:solidFill>
              <a:latin typeface="Helvetica Neue"/>
              <a:ea typeface="Helvetica Neue"/>
              <a:cs typeface="Helvetica Neue"/>
              <a:sym typeface="Helvetica Neue"/>
            </a:endParaRPr>
          </a:p>
        </p:txBody>
      </p:sp>
      <p:sp>
        <p:nvSpPr>
          <p:cNvPr id="1766" name="Google Shape;1766;p270"/>
          <p:cNvSpPr/>
          <p:nvPr/>
        </p:nvSpPr>
        <p:spPr>
          <a:xfrm>
            <a:off x="6934725" y="1136075"/>
            <a:ext cx="941400" cy="909300"/>
          </a:xfrm>
          <a:prstGeom prst="rect">
            <a:avLst/>
          </a:prstGeom>
          <a:solidFill>
            <a:srgbClr val="F3F3F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B7B7B7"/>
                </a:solidFill>
                <a:latin typeface="Helvetica Neue Light"/>
                <a:ea typeface="Helvetica Neue Light"/>
                <a:cs typeface="Helvetica Neue Light"/>
                <a:sym typeface="Helvetica Neue Light"/>
              </a:rPr>
              <a:t>Provision Product </a:t>
            </a:r>
            <a:endParaRPr>
              <a:solidFill>
                <a:srgbClr val="B7B7B7"/>
              </a:solidFill>
              <a:latin typeface="Helvetica Neue"/>
              <a:ea typeface="Helvetica Neue"/>
              <a:cs typeface="Helvetica Neue"/>
              <a:sym typeface="Helvetica Neue"/>
            </a:endParaRPr>
          </a:p>
        </p:txBody>
      </p:sp>
      <p:sp>
        <p:nvSpPr>
          <p:cNvPr id="1767" name="Google Shape;1767;p270"/>
          <p:cNvSpPr/>
          <p:nvPr/>
        </p:nvSpPr>
        <p:spPr>
          <a:xfrm>
            <a:off x="6934725" y="2046181"/>
            <a:ext cx="941400" cy="909300"/>
          </a:xfrm>
          <a:prstGeom prst="rect">
            <a:avLst/>
          </a:prstGeom>
          <a:solidFill>
            <a:srgbClr val="EFEFE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a:solidFill>
                  <a:schemeClr val="dk1"/>
                </a:solidFill>
                <a:latin typeface="Helvetica Neue"/>
                <a:ea typeface="Helvetica Neue"/>
                <a:cs typeface="Helvetica Neue"/>
                <a:sym typeface="Helvetica Neue"/>
              </a:rPr>
              <a:t>Quality Assurance</a:t>
            </a:r>
            <a:endParaRPr b="1">
              <a:solidFill>
                <a:schemeClr val="dk1"/>
              </a:solidFill>
              <a:latin typeface="Helvetica Neue"/>
              <a:ea typeface="Helvetica Neue"/>
              <a:cs typeface="Helvetica Neue"/>
              <a:sym typeface="Helvetica Neue"/>
            </a:endParaRPr>
          </a:p>
        </p:txBody>
      </p:sp>
      <p:sp>
        <p:nvSpPr>
          <p:cNvPr id="1768" name="Google Shape;1768;p270"/>
          <p:cNvSpPr/>
          <p:nvPr/>
        </p:nvSpPr>
        <p:spPr>
          <a:xfrm>
            <a:off x="7885350" y="1136075"/>
            <a:ext cx="941400" cy="909300"/>
          </a:xfrm>
          <a:prstGeom prst="rect">
            <a:avLst/>
          </a:prstGeom>
          <a:solidFill>
            <a:srgbClr val="F3F3F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800">
                <a:solidFill>
                  <a:srgbClr val="B7B7B7"/>
                </a:solidFill>
                <a:latin typeface="Helvetica Neue Light"/>
                <a:ea typeface="Helvetica Neue Light"/>
                <a:cs typeface="Helvetica Neue Light"/>
                <a:sym typeface="Helvetica Neue Light"/>
              </a:rPr>
              <a:t>Customer Service</a:t>
            </a:r>
            <a:endParaRPr sz="800">
              <a:solidFill>
                <a:srgbClr val="B7B7B7"/>
              </a:solidFill>
              <a:latin typeface="Helvetica Neue Light"/>
              <a:ea typeface="Helvetica Neue Light"/>
              <a:cs typeface="Helvetica Neue Light"/>
              <a:sym typeface="Helvetica Neue Light"/>
            </a:endParaRPr>
          </a:p>
        </p:txBody>
      </p:sp>
      <p:sp>
        <p:nvSpPr>
          <p:cNvPr id="1769" name="Google Shape;1769;p270"/>
          <p:cNvSpPr/>
          <p:nvPr/>
        </p:nvSpPr>
        <p:spPr>
          <a:xfrm>
            <a:off x="7885350" y="2046181"/>
            <a:ext cx="941400" cy="909300"/>
          </a:xfrm>
          <a:prstGeom prst="rect">
            <a:avLst/>
          </a:prstGeom>
          <a:solidFill>
            <a:srgbClr val="EFEFE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a:solidFill>
                  <a:schemeClr val="dk1"/>
                </a:solidFill>
                <a:latin typeface="Helvetica Neue"/>
                <a:ea typeface="Helvetica Neue"/>
                <a:cs typeface="Helvetica Neue"/>
                <a:sym typeface="Helvetica Neue"/>
              </a:rPr>
              <a:t>Retention &amp; Follow-Up</a:t>
            </a:r>
            <a:endParaRPr b="1">
              <a:solidFill>
                <a:schemeClr val="dk1"/>
              </a:solidFill>
              <a:latin typeface="Helvetica Neue"/>
              <a:ea typeface="Helvetica Neue"/>
              <a:cs typeface="Helvetica Neue"/>
              <a:sym typeface="Helvetica Neue"/>
            </a:endParaRPr>
          </a:p>
        </p:txBody>
      </p:sp>
      <p:sp>
        <p:nvSpPr>
          <p:cNvPr id="1770" name="Google Shape;1770;p270"/>
          <p:cNvSpPr/>
          <p:nvPr/>
        </p:nvSpPr>
        <p:spPr>
          <a:xfrm>
            <a:off x="4101300" y="3866405"/>
            <a:ext cx="941400" cy="909300"/>
          </a:xfrm>
          <a:prstGeom prst="rect">
            <a:avLst/>
          </a:prstGeom>
          <a:solidFill>
            <a:srgbClr val="F3F3F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B7B7B7"/>
                </a:solidFill>
                <a:latin typeface="Helvetica Neue Light"/>
                <a:ea typeface="Helvetica Neue Light"/>
                <a:cs typeface="Helvetica Neue Light"/>
                <a:sym typeface="Helvetica Neue Light"/>
              </a:rPr>
              <a:t>Product Development</a:t>
            </a:r>
            <a:endParaRPr sz="800">
              <a:solidFill>
                <a:srgbClr val="B7B7B7"/>
              </a:solidFill>
              <a:latin typeface="Helvetica Neue Light"/>
              <a:ea typeface="Helvetica Neue Light"/>
              <a:cs typeface="Helvetica Neue Light"/>
              <a:sym typeface="Helvetica Neue Light"/>
            </a:endParaRPr>
          </a:p>
        </p:txBody>
      </p:sp>
      <p:sp>
        <p:nvSpPr>
          <p:cNvPr id="1771" name="Google Shape;1771;p270"/>
          <p:cNvSpPr/>
          <p:nvPr/>
        </p:nvSpPr>
        <p:spPr>
          <a:xfrm>
            <a:off x="5993325" y="3866405"/>
            <a:ext cx="941400" cy="909300"/>
          </a:xfrm>
          <a:prstGeom prst="rect">
            <a:avLst/>
          </a:prstGeom>
          <a:solidFill>
            <a:srgbClr val="EFEFEF"/>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800">
                <a:solidFill>
                  <a:srgbClr val="B7B7B7"/>
                </a:solidFill>
                <a:latin typeface="Helvetica Neue Light"/>
                <a:ea typeface="Helvetica Neue Light"/>
                <a:cs typeface="Helvetica Neue Light"/>
                <a:sym typeface="Helvetica Neue Light"/>
              </a:rPr>
              <a:t>Selling Process &amp; Sales Support </a:t>
            </a:r>
            <a:endParaRPr sz="800">
              <a:solidFill>
                <a:srgbClr val="B7B7B7"/>
              </a:solidFill>
              <a:latin typeface="Helvetica Neue Light"/>
              <a:ea typeface="Helvetica Neue Light"/>
              <a:cs typeface="Helvetica Neue Light"/>
              <a:sym typeface="Helvetica Neue Light"/>
            </a:endParaRPr>
          </a:p>
        </p:txBody>
      </p:sp>
      <p:sp>
        <p:nvSpPr>
          <p:cNvPr id="1772" name="Google Shape;1772;p270"/>
          <p:cNvSpPr/>
          <p:nvPr/>
        </p:nvSpPr>
        <p:spPr>
          <a:xfrm>
            <a:off x="4605788" y="1848180"/>
            <a:ext cx="1067100" cy="658800"/>
          </a:xfrm>
          <a:prstGeom prst="wedgeEllipseCallout">
            <a:avLst>
              <a:gd name="adj1" fmla="val -17336"/>
              <a:gd name="adj2" fmla="val -63298"/>
            </a:avLst>
          </a:prstGeom>
          <a:solidFill>
            <a:srgbClr val="F3F3F3"/>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1773" name="Google Shape;1773;p270"/>
          <p:cNvSpPr/>
          <p:nvPr/>
        </p:nvSpPr>
        <p:spPr>
          <a:xfrm>
            <a:off x="4684131" y="2089977"/>
            <a:ext cx="161700" cy="175200"/>
          </a:xfrm>
          <a:custGeom>
            <a:avLst/>
            <a:gdLst/>
            <a:ahLst/>
            <a:cxnLst/>
            <a:rect l="l" t="t" r="r" b="b"/>
            <a:pathLst>
              <a:path w="120000" h="120000" extrusionOk="0">
                <a:moveTo>
                  <a:pt x="31875" y="23653"/>
                </a:moveTo>
                <a:lnTo>
                  <a:pt x="26250" y="14423"/>
                </a:lnTo>
                <a:lnTo>
                  <a:pt x="26250" y="14423"/>
                </a:lnTo>
                <a:lnTo>
                  <a:pt x="25625" y="12692"/>
                </a:lnTo>
                <a:lnTo>
                  <a:pt x="26250" y="11538"/>
                </a:lnTo>
                <a:lnTo>
                  <a:pt x="26875" y="9807"/>
                </a:lnTo>
                <a:lnTo>
                  <a:pt x="28125" y="9230"/>
                </a:lnTo>
                <a:lnTo>
                  <a:pt x="28125" y="9230"/>
                </a:lnTo>
                <a:lnTo>
                  <a:pt x="30000" y="8653"/>
                </a:lnTo>
                <a:lnTo>
                  <a:pt x="31250" y="8653"/>
                </a:lnTo>
                <a:lnTo>
                  <a:pt x="33125" y="9230"/>
                </a:lnTo>
                <a:lnTo>
                  <a:pt x="33750" y="10384"/>
                </a:lnTo>
                <a:lnTo>
                  <a:pt x="39375" y="19615"/>
                </a:lnTo>
                <a:lnTo>
                  <a:pt x="39375" y="19615"/>
                </a:lnTo>
                <a:lnTo>
                  <a:pt x="40000" y="20769"/>
                </a:lnTo>
                <a:lnTo>
                  <a:pt x="40000" y="22500"/>
                </a:lnTo>
                <a:lnTo>
                  <a:pt x="39375" y="23653"/>
                </a:lnTo>
                <a:lnTo>
                  <a:pt x="38125" y="24807"/>
                </a:lnTo>
                <a:lnTo>
                  <a:pt x="38125" y="24807"/>
                </a:lnTo>
                <a:lnTo>
                  <a:pt x="35625" y="25384"/>
                </a:lnTo>
                <a:lnTo>
                  <a:pt x="35625" y="25384"/>
                </a:lnTo>
                <a:lnTo>
                  <a:pt x="33750" y="24807"/>
                </a:lnTo>
                <a:lnTo>
                  <a:pt x="31875" y="23653"/>
                </a:lnTo>
                <a:lnTo>
                  <a:pt x="31875" y="23653"/>
                </a:lnTo>
                <a:close/>
                <a:moveTo>
                  <a:pt x="20000" y="34615"/>
                </a:moveTo>
                <a:lnTo>
                  <a:pt x="11875" y="30000"/>
                </a:lnTo>
                <a:lnTo>
                  <a:pt x="11875" y="30000"/>
                </a:lnTo>
                <a:lnTo>
                  <a:pt x="10000" y="30000"/>
                </a:lnTo>
                <a:lnTo>
                  <a:pt x="8750" y="30000"/>
                </a:lnTo>
                <a:lnTo>
                  <a:pt x="7500" y="30576"/>
                </a:lnTo>
                <a:lnTo>
                  <a:pt x="6875" y="31730"/>
                </a:lnTo>
                <a:lnTo>
                  <a:pt x="6875" y="31730"/>
                </a:lnTo>
                <a:lnTo>
                  <a:pt x="6250" y="32884"/>
                </a:lnTo>
                <a:lnTo>
                  <a:pt x="6250" y="34038"/>
                </a:lnTo>
                <a:lnTo>
                  <a:pt x="6875" y="35192"/>
                </a:lnTo>
                <a:lnTo>
                  <a:pt x="8125" y="36346"/>
                </a:lnTo>
                <a:lnTo>
                  <a:pt x="16250" y="40961"/>
                </a:lnTo>
                <a:lnTo>
                  <a:pt x="16250" y="40961"/>
                </a:lnTo>
                <a:lnTo>
                  <a:pt x="18125" y="40961"/>
                </a:lnTo>
                <a:lnTo>
                  <a:pt x="18125" y="40961"/>
                </a:lnTo>
                <a:lnTo>
                  <a:pt x="20000" y="40961"/>
                </a:lnTo>
                <a:lnTo>
                  <a:pt x="21250" y="39230"/>
                </a:lnTo>
                <a:lnTo>
                  <a:pt x="21250" y="39230"/>
                </a:lnTo>
                <a:lnTo>
                  <a:pt x="21875" y="38076"/>
                </a:lnTo>
                <a:lnTo>
                  <a:pt x="21875" y="36923"/>
                </a:lnTo>
                <a:lnTo>
                  <a:pt x="21250" y="35769"/>
                </a:lnTo>
                <a:lnTo>
                  <a:pt x="20000" y="34615"/>
                </a:lnTo>
                <a:lnTo>
                  <a:pt x="20000" y="34615"/>
                </a:lnTo>
                <a:close/>
                <a:moveTo>
                  <a:pt x="68750" y="105576"/>
                </a:moveTo>
                <a:lnTo>
                  <a:pt x="51250" y="105576"/>
                </a:lnTo>
                <a:lnTo>
                  <a:pt x="51250" y="105576"/>
                </a:lnTo>
                <a:lnTo>
                  <a:pt x="50000" y="105576"/>
                </a:lnTo>
                <a:lnTo>
                  <a:pt x="48750" y="106153"/>
                </a:lnTo>
                <a:lnTo>
                  <a:pt x="48125" y="107307"/>
                </a:lnTo>
                <a:lnTo>
                  <a:pt x="48125" y="108461"/>
                </a:lnTo>
                <a:lnTo>
                  <a:pt x="48125" y="108461"/>
                </a:lnTo>
                <a:lnTo>
                  <a:pt x="48125" y="109615"/>
                </a:lnTo>
                <a:lnTo>
                  <a:pt x="48750" y="110192"/>
                </a:lnTo>
                <a:lnTo>
                  <a:pt x="50000" y="110769"/>
                </a:lnTo>
                <a:lnTo>
                  <a:pt x="51250" y="111346"/>
                </a:lnTo>
                <a:lnTo>
                  <a:pt x="68750" y="111346"/>
                </a:lnTo>
                <a:lnTo>
                  <a:pt x="68750" y="111346"/>
                </a:lnTo>
                <a:lnTo>
                  <a:pt x="70000" y="110769"/>
                </a:lnTo>
                <a:lnTo>
                  <a:pt x="71250" y="110192"/>
                </a:lnTo>
                <a:lnTo>
                  <a:pt x="71875" y="109615"/>
                </a:lnTo>
                <a:lnTo>
                  <a:pt x="71875" y="108461"/>
                </a:lnTo>
                <a:lnTo>
                  <a:pt x="71875" y="108461"/>
                </a:lnTo>
                <a:lnTo>
                  <a:pt x="71875" y="107307"/>
                </a:lnTo>
                <a:lnTo>
                  <a:pt x="71250" y="106153"/>
                </a:lnTo>
                <a:lnTo>
                  <a:pt x="70000" y="105576"/>
                </a:lnTo>
                <a:lnTo>
                  <a:pt x="68750" y="105576"/>
                </a:lnTo>
                <a:lnTo>
                  <a:pt x="68750" y="105576"/>
                </a:lnTo>
                <a:close/>
                <a:moveTo>
                  <a:pt x="65625" y="114230"/>
                </a:moveTo>
                <a:lnTo>
                  <a:pt x="54375" y="114230"/>
                </a:lnTo>
                <a:lnTo>
                  <a:pt x="54375" y="114230"/>
                </a:lnTo>
                <a:lnTo>
                  <a:pt x="53125" y="114230"/>
                </a:lnTo>
                <a:lnTo>
                  <a:pt x="51875" y="114807"/>
                </a:lnTo>
                <a:lnTo>
                  <a:pt x="51250" y="115961"/>
                </a:lnTo>
                <a:lnTo>
                  <a:pt x="51250" y="117115"/>
                </a:lnTo>
                <a:lnTo>
                  <a:pt x="51250" y="117115"/>
                </a:lnTo>
                <a:lnTo>
                  <a:pt x="51250" y="118269"/>
                </a:lnTo>
                <a:lnTo>
                  <a:pt x="51875" y="119423"/>
                </a:lnTo>
                <a:lnTo>
                  <a:pt x="53125" y="120000"/>
                </a:lnTo>
                <a:lnTo>
                  <a:pt x="54375" y="120000"/>
                </a:lnTo>
                <a:lnTo>
                  <a:pt x="65625" y="120000"/>
                </a:lnTo>
                <a:lnTo>
                  <a:pt x="65625" y="120000"/>
                </a:lnTo>
                <a:lnTo>
                  <a:pt x="66875" y="120000"/>
                </a:lnTo>
                <a:lnTo>
                  <a:pt x="68125" y="119423"/>
                </a:lnTo>
                <a:lnTo>
                  <a:pt x="68750" y="118269"/>
                </a:lnTo>
                <a:lnTo>
                  <a:pt x="68750" y="117115"/>
                </a:lnTo>
                <a:lnTo>
                  <a:pt x="68750" y="117115"/>
                </a:lnTo>
                <a:lnTo>
                  <a:pt x="68750" y="115961"/>
                </a:lnTo>
                <a:lnTo>
                  <a:pt x="68125" y="114807"/>
                </a:lnTo>
                <a:lnTo>
                  <a:pt x="66875" y="114230"/>
                </a:lnTo>
                <a:lnTo>
                  <a:pt x="65625" y="114230"/>
                </a:lnTo>
                <a:lnTo>
                  <a:pt x="65625" y="114230"/>
                </a:lnTo>
                <a:close/>
                <a:moveTo>
                  <a:pt x="16250" y="79615"/>
                </a:moveTo>
                <a:lnTo>
                  <a:pt x="11875" y="81923"/>
                </a:lnTo>
                <a:lnTo>
                  <a:pt x="11875" y="81923"/>
                </a:lnTo>
                <a:lnTo>
                  <a:pt x="11250" y="83076"/>
                </a:lnTo>
                <a:lnTo>
                  <a:pt x="10625" y="83653"/>
                </a:lnTo>
                <a:lnTo>
                  <a:pt x="10625" y="84807"/>
                </a:lnTo>
                <a:lnTo>
                  <a:pt x="11250" y="85961"/>
                </a:lnTo>
                <a:lnTo>
                  <a:pt x="11250" y="85961"/>
                </a:lnTo>
                <a:lnTo>
                  <a:pt x="12500" y="87115"/>
                </a:lnTo>
                <a:lnTo>
                  <a:pt x="13750" y="87692"/>
                </a:lnTo>
                <a:lnTo>
                  <a:pt x="13750" y="87692"/>
                </a:lnTo>
                <a:lnTo>
                  <a:pt x="15000" y="87115"/>
                </a:lnTo>
                <a:lnTo>
                  <a:pt x="19375" y="84807"/>
                </a:lnTo>
                <a:lnTo>
                  <a:pt x="19375" y="84807"/>
                </a:lnTo>
                <a:lnTo>
                  <a:pt x="20625" y="84230"/>
                </a:lnTo>
                <a:lnTo>
                  <a:pt x="21250" y="83076"/>
                </a:lnTo>
                <a:lnTo>
                  <a:pt x="21250" y="81923"/>
                </a:lnTo>
                <a:lnTo>
                  <a:pt x="20625" y="80769"/>
                </a:lnTo>
                <a:lnTo>
                  <a:pt x="20625" y="80769"/>
                </a:lnTo>
                <a:lnTo>
                  <a:pt x="20000" y="80192"/>
                </a:lnTo>
                <a:lnTo>
                  <a:pt x="18750" y="79615"/>
                </a:lnTo>
                <a:lnTo>
                  <a:pt x="17500" y="79615"/>
                </a:lnTo>
                <a:lnTo>
                  <a:pt x="16250" y="79615"/>
                </a:lnTo>
                <a:lnTo>
                  <a:pt x="16250" y="79615"/>
                </a:lnTo>
                <a:close/>
                <a:moveTo>
                  <a:pt x="15625" y="60000"/>
                </a:moveTo>
                <a:lnTo>
                  <a:pt x="15625" y="60000"/>
                </a:lnTo>
                <a:lnTo>
                  <a:pt x="15000" y="58846"/>
                </a:lnTo>
                <a:lnTo>
                  <a:pt x="14375" y="57692"/>
                </a:lnTo>
                <a:lnTo>
                  <a:pt x="13125" y="57115"/>
                </a:lnTo>
                <a:lnTo>
                  <a:pt x="11875" y="56538"/>
                </a:lnTo>
                <a:lnTo>
                  <a:pt x="3750" y="56538"/>
                </a:lnTo>
                <a:lnTo>
                  <a:pt x="3750" y="56538"/>
                </a:lnTo>
                <a:lnTo>
                  <a:pt x="1875" y="57115"/>
                </a:lnTo>
                <a:lnTo>
                  <a:pt x="625" y="57692"/>
                </a:lnTo>
                <a:lnTo>
                  <a:pt x="0" y="58846"/>
                </a:lnTo>
                <a:lnTo>
                  <a:pt x="0" y="60000"/>
                </a:lnTo>
                <a:lnTo>
                  <a:pt x="0" y="60000"/>
                </a:lnTo>
                <a:lnTo>
                  <a:pt x="0" y="61153"/>
                </a:lnTo>
                <a:lnTo>
                  <a:pt x="625" y="62307"/>
                </a:lnTo>
                <a:lnTo>
                  <a:pt x="1875" y="63461"/>
                </a:lnTo>
                <a:lnTo>
                  <a:pt x="3750" y="63461"/>
                </a:lnTo>
                <a:lnTo>
                  <a:pt x="11875" y="63461"/>
                </a:lnTo>
                <a:lnTo>
                  <a:pt x="11875" y="63461"/>
                </a:lnTo>
                <a:lnTo>
                  <a:pt x="13125" y="63461"/>
                </a:lnTo>
                <a:lnTo>
                  <a:pt x="14375" y="62307"/>
                </a:lnTo>
                <a:lnTo>
                  <a:pt x="15000" y="61153"/>
                </a:lnTo>
                <a:lnTo>
                  <a:pt x="15625" y="60000"/>
                </a:lnTo>
                <a:lnTo>
                  <a:pt x="15625" y="60000"/>
                </a:lnTo>
                <a:close/>
                <a:moveTo>
                  <a:pt x="60000" y="19615"/>
                </a:moveTo>
                <a:lnTo>
                  <a:pt x="60000" y="19615"/>
                </a:lnTo>
                <a:lnTo>
                  <a:pt x="61875" y="19038"/>
                </a:lnTo>
                <a:lnTo>
                  <a:pt x="63125" y="18461"/>
                </a:lnTo>
                <a:lnTo>
                  <a:pt x="63750" y="16730"/>
                </a:lnTo>
                <a:lnTo>
                  <a:pt x="64375" y="15576"/>
                </a:lnTo>
                <a:lnTo>
                  <a:pt x="64375" y="4038"/>
                </a:lnTo>
                <a:lnTo>
                  <a:pt x="64375" y="4038"/>
                </a:lnTo>
                <a:lnTo>
                  <a:pt x="63750" y="2307"/>
                </a:lnTo>
                <a:lnTo>
                  <a:pt x="63125" y="1153"/>
                </a:lnTo>
                <a:lnTo>
                  <a:pt x="61875" y="0"/>
                </a:lnTo>
                <a:lnTo>
                  <a:pt x="60000" y="0"/>
                </a:lnTo>
                <a:lnTo>
                  <a:pt x="60000" y="0"/>
                </a:lnTo>
                <a:lnTo>
                  <a:pt x="58125" y="0"/>
                </a:lnTo>
                <a:lnTo>
                  <a:pt x="56875" y="1153"/>
                </a:lnTo>
                <a:lnTo>
                  <a:pt x="56250" y="2307"/>
                </a:lnTo>
                <a:lnTo>
                  <a:pt x="55625" y="4038"/>
                </a:lnTo>
                <a:lnTo>
                  <a:pt x="55625" y="15576"/>
                </a:lnTo>
                <a:lnTo>
                  <a:pt x="55625" y="15576"/>
                </a:lnTo>
                <a:lnTo>
                  <a:pt x="56250" y="16730"/>
                </a:lnTo>
                <a:lnTo>
                  <a:pt x="56875" y="18461"/>
                </a:lnTo>
                <a:lnTo>
                  <a:pt x="58125" y="19038"/>
                </a:lnTo>
                <a:lnTo>
                  <a:pt x="60000" y="19615"/>
                </a:lnTo>
                <a:lnTo>
                  <a:pt x="60000" y="19615"/>
                </a:lnTo>
                <a:close/>
                <a:moveTo>
                  <a:pt x="108125" y="81923"/>
                </a:moveTo>
                <a:lnTo>
                  <a:pt x="103750" y="79615"/>
                </a:lnTo>
                <a:lnTo>
                  <a:pt x="103750" y="79615"/>
                </a:lnTo>
                <a:lnTo>
                  <a:pt x="102500" y="79615"/>
                </a:lnTo>
                <a:lnTo>
                  <a:pt x="101250" y="79615"/>
                </a:lnTo>
                <a:lnTo>
                  <a:pt x="100000" y="80192"/>
                </a:lnTo>
                <a:lnTo>
                  <a:pt x="99375" y="80769"/>
                </a:lnTo>
                <a:lnTo>
                  <a:pt x="99375" y="80769"/>
                </a:lnTo>
                <a:lnTo>
                  <a:pt x="98750" y="81923"/>
                </a:lnTo>
                <a:lnTo>
                  <a:pt x="98750" y="83076"/>
                </a:lnTo>
                <a:lnTo>
                  <a:pt x="99375" y="84230"/>
                </a:lnTo>
                <a:lnTo>
                  <a:pt x="100625" y="84807"/>
                </a:lnTo>
                <a:lnTo>
                  <a:pt x="105000" y="87115"/>
                </a:lnTo>
                <a:lnTo>
                  <a:pt x="105000" y="87115"/>
                </a:lnTo>
                <a:lnTo>
                  <a:pt x="106250" y="87692"/>
                </a:lnTo>
                <a:lnTo>
                  <a:pt x="106250" y="87692"/>
                </a:lnTo>
                <a:lnTo>
                  <a:pt x="107500" y="87115"/>
                </a:lnTo>
                <a:lnTo>
                  <a:pt x="108750" y="85961"/>
                </a:lnTo>
                <a:lnTo>
                  <a:pt x="108750" y="85961"/>
                </a:lnTo>
                <a:lnTo>
                  <a:pt x="109375" y="84807"/>
                </a:lnTo>
                <a:lnTo>
                  <a:pt x="109375" y="83653"/>
                </a:lnTo>
                <a:lnTo>
                  <a:pt x="108750" y="83076"/>
                </a:lnTo>
                <a:lnTo>
                  <a:pt x="108125" y="81923"/>
                </a:lnTo>
                <a:lnTo>
                  <a:pt x="108125" y="81923"/>
                </a:lnTo>
                <a:close/>
                <a:moveTo>
                  <a:pt x="101875" y="40961"/>
                </a:moveTo>
                <a:lnTo>
                  <a:pt x="101875" y="40961"/>
                </a:lnTo>
                <a:lnTo>
                  <a:pt x="103750" y="40961"/>
                </a:lnTo>
                <a:lnTo>
                  <a:pt x="111875" y="36346"/>
                </a:lnTo>
                <a:lnTo>
                  <a:pt x="111875" y="36346"/>
                </a:lnTo>
                <a:lnTo>
                  <a:pt x="113125" y="35192"/>
                </a:lnTo>
                <a:lnTo>
                  <a:pt x="113750" y="34038"/>
                </a:lnTo>
                <a:lnTo>
                  <a:pt x="113750" y="32884"/>
                </a:lnTo>
                <a:lnTo>
                  <a:pt x="113125" y="31730"/>
                </a:lnTo>
                <a:lnTo>
                  <a:pt x="113125" y="31730"/>
                </a:lnTo>
                <a:lnTo>
                  <a:pt x="112500" y="30576"/>
                </a:lnTo>
                <a:lnTo>
                  <a:pt x="111250" y="30000"/>
                </a:lnTo>
                <a:lnTo>
                  <a:pt x="110000" y="30000"/>
                </a:lnTo>
                <a:lnTo>
                  <a:pt x="108125" y="30000"/>
                </a:lnTo>
                <a:lnTo>
                  <a:pt x="100000" y="34615"/>
                </a:lnTo>
                <a:lnTo>
                  <a:pt x="100000" y="34615"/>
                </a:lnTo>
                <a:lnTo>
                  <a:pt x="98750" y="35769"/>
                </a:lnTo>
                <a:lnTo>
                  <a:pt x="98125" y="36923"/>
                </a:lnTo>
                <a:lnTo>
                  <a:pt x="98125" y="38076"/>
                </a:lnTo>
                <a:lnTo>
                  <a:pt x="98750" y="39230"/>
                </a:lnTo>
                <a:lnTo>
                  <a:pt x="98750" y="39230"/>
                </a:lnTo>
                <a:lnTo>
                  <a:pt x="100000" y="40961"/>
                </a:lnTo>
                <a:lnTo>
                  <a:pt x="101875" y="40961"/>
                </a:lnTo>
                <a:lnTo>
                  <a:pt x="101875" y="40961"/>
                </a:lnTo>
                <a:close/>
                <a:moveTo>
                  <a:pt x="116250" y="56538"/>
                </a:moveTo>
                <a:lnTo>
                  <a:pt x="108125" y="56538"/>
                </a:lnTo>
                <a:lnTo>
                  <a:pt x="108125" y="56538"/>
                </a:lnTo>
                <a:lnTo>
                  <a:pt x="106875" y="57115"/>
                </a:lnTo>
                <a:lnTo>
                  <a:pt x="105625" y="57692"/>
                </a:lnTo>
                <a:lnTo>
                  <a:pt x="105000" y="58846"/>
                </a:lnTo>
                <a:lnTo>
                  <a:pt x="104375" y="60000"/>
                </a:lnTo>
                <a:lnTo>
                  <a:pt x="104375" y="60000"/>
                </a:lnTo>
                <a:lnTo>
                  <a:pt x="105000" y="61153"/>
                </a:lnTo>
                <a:lnTo>
                  <a:pt x="105625" y="62307"/>
                </a:lnTo>
                <a:lnTo>
                  <a:pt x="106875" y="63461"/>
                </a:lnTo>
                <a:lnTo>
                  <a:pt x="108125" y="63461"/>
                </a:lnTo>
                <a:lnTo>
                  <a:pt x="116250" y="63461"/>
                </a:lnTo>
                <a:lnTo>
                  <a:pt x="116250" y="63461"/>
                </a:lnTo>
                <a:lnTo>
                  <a:pt x="118125" y="63461"/>
                </a:lnTo>
                <a:lnTo>
                  <a:pt x="119375" y="62307"/>
                </a:lnTo>
                <a:lnTo>
                  <a:pt x="120000" y="61153"/>
                </a:lnTo>
                <a:lnTo>
                  <a:pt x="120000" y="60000"/>
                </a:lnTo>
                <a:lnTo>
                  <a:pt x="120000" y="60000"/>
                </a:lnTo>
                <a:lnTo>
                  <a:pt x="120000" y="58846"/>
                </a:lnTo>
                <a:lnTo>
                  <a:pt x="119375" y="57692"/>
                </a:lnTo>
                <a:lnTo>
                  <a:pt x="118125" y="57115"/>
                </a:lnTo>
                <a:lnTo>
                  <a:pt x="116250" y="56538"/>
                </a:lnTo>
                <a:lnTo>
                  <a:pt x="116250" y="56538"/>
                </a:lnTo>
                <a:close/>
                <a:moveTo>
                  <a:pt x="91875" y="9230"/>
                </a:moveTo>
                <a:lnTo>
                  <a:pt x="91875" y="9230"/>
                </a:lnTo>
                <a:lnTo>
                  <a:pt x="90000" y="8653"/>
                </a:lnTo>
                <a:lnTo>
                  <a:pt x="88750" y="8653"/>
                </a:lnTo>
                <a:lnTo>
                  <a:pt x="86875" y="9230"/>
                </a:lnTo>
                <a:lnTo>
                  <a:pt x="86250" y="10384"/>
                </a:lnTo>
                <a:lnTo>
                  <a:pt x="80625" y="19615"/>
                </a:lnTo>
                <a:lnTo>
                  <a:pt x="80625" y="19615"/>
                </a:lnTo>
                <a:lnTo>
                  <a:pt x="80000" y="20769"/>
                </a:lnTo>
                <a:lnTo>
                  <a:pt x="80000" y="22500"/>
                </a:lnTo>
                <a:lnTo>
                  <a:pt x="80625" y="23653"/>
                </a:lnTo>
                <a:lnTo>
                  <a:pt x="81875" y="24807"/>
                </a:lnTo>
                <a:lnTo>
                  <a:pt x="81875" y="24807"/>
                </a:lnTo>
                <a:lnTo>
                  <a:pt x="84375" y="25384"/>
                </a:lnTo>
                <a:lnTo>
                  <a:pt x="84375" y="25384"/>
                </a:lnTo>
                <a:lnTo>
                  <a:pt x="86250" y="24807"/>
                </a:lnTo>
                <a:lnTo>
                  <a:pt x="88125" y="23653"/>
                </a:lnTo>
                <a:lnTo>
                  <a:pt x="93750" y="14423"/>
                </a:lnTo>
                <a:lnTo>
                  <a:pt x="93750" y="14423"/>
                </a:lnTo>
                <a:lnTo>
                  <a:pt x="94375" y="12692"/>
                </a:lnTo>
                <a:lnTo>
                  <a:pt x="93750" y="11538"/>
                </a:lnTo>
                <a:lnTo>
                  <a:pt x="93125" y="9807"/>
                </a:lnTo>
                <a:lnTo>
                  <a:pt x="91875" y="9230"/>
                </a:lnTo>
                <a:lnTo>
                  <a:pt x="91875" y="9230"/>
                </a:lnTo>
                <a:close/>
                <a:moveTo>
                  <a:pt x="89375" y="56538"/>
                </a:moveTo>
                <a:lnTo>
                  <a:pt x="89375" y="56538"/>
                </a:lnTo>
                <a:lnTo>
                  <a:pt x="88750" y="62307"/>
                </a:lnTo>
                <a:lnTo>
                  <a:pt x="86875" y="66923"/>
                </a:lnTo>
                <a:lnTo>
                  <a:pt x="85000" y="70384"/>
                </a:lnTo>
                <a:lnTo>
                  <a:pt x="81875" y="73846"/>
                </a:lnTo>
                <a:lnTo>
                  <a:pt x="81875" y="73846"/>
                </a:lnTo>
                <a:lnTo>
                  <a:pt x="78750" y="77884"/>
                </a:lnTo>
                <a:lnTo>
                  <a:pt x="76250" y="83076"/>
                </a:lnTo>
                <a:lnTo>
                  <a:pt x="75000" y="85961"/>
                </a:lnTo>
                <a:lnTo>
                  <a:pt x="74375" y="89423"/>
                </a:lnTo>
                <a:lnTo>
                  <a:pt x="73750" y="92884"/>
                </a:lnTo>
                <a:lnTo>
                  <a:pt x="73125" y="97500"/>
                </a:lnTo>
                <a:lnTo>
                  <a:pt x="73125" y="97500"/>
                </a:lnTo>
                <a:lnTo>
                  <a:pt x="72500" y="99230"/>
                </a:lnTo>
                <a:lnTo>
                  <a:pt x="71875" y="100961"/>
                </a:lnTo>
                <a:lnTo>
                  <a:pt x="70000" y="102115"/>
                </a:lnTo>
                <a:lnTo>
                  <a:pt x="68125" y="102115"/>
                </a:lnTo>
                <a:lnTo>
                  <a:pt x="51875" y="102115"/>
                </a:lnTo>
                <a:lnTo>
                  <a:pt x="51875" y="102115"/>
                </a:lnTo>
                <a:lnTo>
                  <a:pt x="50000" y="102115"/>
                </a:lnTo>
                <a:lnTo>
                  <a:pt x="48125" y="100961"/>
                </a:lnTo>
                <a:lnTo>
                  <a:pt x="47500" y="99230"/>
                </a:lnTo>
                <a:lnTo>
                  <a:pt x="46875" y="97500"/>
                </a:lnTo>
                <a:lnTo>
                  <a:pt x="46875" y="97500"/>
                </a:lnTo>
                <a:lnTo>
                  <a:pt x="46250" y="92884"/>
                </a:lnTo>
                <a:lnTo>
                  <a:pt x="45625" y="89423"/>
                </a:lnTo>
                <a:lnTo>
                  <a:pt x="45000" y="85961"/>
                </a:lnTo>
                <a:lnTo>
                  <a:pt x="43750" y="83076"/>
                </a:lnTo>
                <a:lnTo>
                  <a:pt x="41250" y="77884"/>
                </a:lnTo>
                <a:lnTo>
                  <a:pt x="38125" y="73846"/>
                </a:lnTo>
                <a:lnTo>
                  <a:pt x="38125" y="73846"/>
                </a:lnTo>
                <a:lnTo>
                  <a:pt x="35000" y="70384"/>
                </a:lnTo>
                <a:lnTo>
                  <a:pt x="33125" y="66923"/>
                </a:lnTo>
                <a:lnTo>
                  <a:pt x="31250" y="62307"/>
                </a:lnTo>
                <a:lnTo>
                  <a:pt x="30625" y="56538"/>
                </a:lnTo>
                <a:lnTo>
                  <a:pt x="30625" y="56538"/>
                </a:lnTo>
                <a:lnTo>
                  <a:pt x="31250" y="51346"/>
                </a:lnTo>
                <a:lnTo>
                  <a:pt x="32500" y="46153"/>
                </a:lnTo>
                <a:lnTo>
                  <a:pt x="34375" y="41538"/>
                </a:lnTo>
                <a:lnTo>
                  <a:pt x="37500" y="37500"/>
                </a:lnTo>
                <a:lnTo>
                  <a:pt x="41875" y="34038"/>
                </a:lnTo>
                <a:lnTo>
                  <a:pt x="46875" y="31153"/>
                </a:lnTo>
                <a:lnTo>
                  <a:pt x="53125" y="29423"/>
                </a:lnTo>
                <a:lnTo>
                  <a:pt x="60000" y="28269"/>
                </a:lnTo>
                <a:lnTo>
                  <a:pt x="60000" y="28269"/>
                </a:lnTo>
                <a:lnTo>
                  <a:pt x="66875" y="29423"/>
                </a:lnTo>
                <a:lnTo>
                  <a:pt x="73125" y="31153"/>
                </a:lnTo>
                <a:lnTo>
                  <a:pt x="78125" y="34038"/>
                </a:lnTo>
                <a:lnTo>
                  <a:pt x="82500" y="37500"/>
                </a:lnTo>
                <a:lnTo>
                  <a:pt x="85625" y="41538"/>
                </a:lnTo>
                <a:lnTo>
                  <a:pt x="87500" y="46153"/>
                </a:lnTo>
                <a:lnTo>
                  <a:pt x="88750" y="51346"/>
                </a:lnTo>
                <a:lnTo>
                  <a:pt x="89375" y="56538"/>
                </a:lnTo>
                <a:lnTo>
                  <a:pt x="89375" y="56538"/>
                </a:lnTo>
                <a:close/>
                <a:moveTo>
                  <a:pt x="62500" y="39807"/>
                </a:moveTo>
                <a:lnTo>
                  <a:pt x="62500" y="39807"/>
                </a:lnTo>
                <a:lnTo>
                  <a:pt x="61875" y="38653"/>
                </a:lnTo>
                <a:lnTo>
                  <a:pt x="61250" y="37500"/>
                </a:lnTo>
                <a:lnTo>
                  <a:pt x="60000" y="36923"/>
                </a:lnTo>
                <a:lnTo>
                  <a:pt x="59375" y="36923"/>
                </a:lnTo>
                <a:lnTo>
                  <a:pt x="59375" y="36923"/>
                </a:lnTo>
                <a:lnTo>
                  <a:pt x="55625" y="36923"/>
                </a:lnTo>
                <a:lnTo>
                  <a:pt x="51875" y="38076"/>
                </a:lnTo>
                <a:lnTo>
                  <a:pt x="48750" y="39230"/>
                </a:lnTo>
                <a:lnTo>
                  <a:pt x="45625" y="41538"/>
                </a:lnTo>
                <a:lnTo>
                  <a:pt x="42500" y="44423"/>
                </a:lnTo>
                <a:lnTo>
                  <a:pt x="40625" y="47307"/>
                </a:lnTo>
                <a:lnTo>
                  <a:pt x="39375" y="51346"/>
                </a:lnTo>
                <a:lnTo>
                  <a:pt x="38750" y="55961"/>
                </a:lnTo>
                <a:lnTo>
                  <a:pt x="38750" y="55961"/>
                </a:lnTo>
                <a:lnTo>
                  <a:pt x="39375" y="57115"/>
                </a:lnTo>
                <a:lnTo>
                  <a:pt x="40000" y="57692"/>
                </a:lnTo>
                <a:lnTo>
                  <a:pt x="40625" y="58846"/>
                </a:lnTo>
                <a:lnTo>
                  <a:pt x="41875" y="58846"/>
                </a:lnTo>
                <a:lnTo>
                  <a:pt x="41875" y="58846"/>
                </a:lnTo>
                <a:lnTo>
                  <a:pt x="43125" y="58846"/>
                </a:lnTo>
                <a:lnTo>
                  <a:pt x="44375" y="57692"/>
                </a:lnTo>
                <a:lnTo>
                  <a:pt x="45000" y="57115"/>
                </a:lnTo>
                <a:lnTo>
                  <a:pt x="45000" y="55961"/>
                </a:lnTo>
                <a:lnTo>
                  <a:pt x="45000" y="55961"/>
                </a:lnTo>
                <a:lnTo>
                  <a:pt x="45625" y="52500"/>
                </a:lnTo>
                <a:lnTo>
                  <a:pt x="46250" y="49615"/>
                </a:lnTo>
                <a:lnTo>
                  <a:pt x="48125" y="47307"/>
                </a:lnTo>
                <a:lnTo>
                  <a:pt x="50000" y="45576"/>
                </a:lnTo>
                <a:lnTo>
                  <a:pt x="51875" y="44423"/>
                </a:lnTo>
                <a:lnTo>
                  <a:pt x="54375" y="43269"/>
                </a:lnTo>
                <a:lnTo>
                  <a:pt x="56875" y="42692"/>
                </a:lnTo>
                <a:lnTo>
                  <a:pt x="59375" y="42692"/>
                </a:lnTo>
                <a:lnTo>
                  <a:pt x="59375" y="42692"/>
                </a:lnTo>
                <a:lnTo>
                  <a:pt x="60000" y="42692"/>
                </a:lnTo>
                <a:lnTo>
                  <a:pt x="61250" y="41538"/>
                </a:lnTo>
                <a:lnTo>
                  <a:pt x="61875" y="40961"/>
                </a:lnTo>
                <a:lnTo>
                  <a:pt x="62500" y="39807"/>
                </a:lnTo>
                <a:lnTo>
                  <a:pt x="62500" y="39807"/>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1774" name="Google Shape;1774;p270"/>
          <p:cNvSpPr/>
          <p:nvPr/>
        </p:nvSpPr>
        <p:spPr>
          <a:xfrm>
            <a:off x="4801125" y="2032075"/>
            <a:ext cx="871800" cy="291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chemeClr val="dk1"/>
                </a:solidFill>
                <a:latin typeface="Helvetica Neue Light"/>
                <a:ea typeface="Helvetica Neue Light"/>
                <a:cs typeface="Helvetica Neue Light"/>
                <a:sym typeface="Helvetica Neue Light"/>
              </a:rPr>
              <a:t>How is this product unique / differentiated?</a:t>
            </a:r>
            <a:endParaRPr sz="700">
              <a:solidFill>
                <a:schemeClr val="dk1"/>
              </a:solidFill>
              <a:latin typeface="Helvetica Neue Light"/>
              <a:ea typeface="Helvetica Neue Light"/>
              <a:cs typeface="Helvetica Neue Light"/>
              <a:sym typeface="Helvetica Neue Light"/>
            </a:endParaRPr>
          </a:p>
        </p:txBody>
      </p:sp>
      <p:sp>
        <p:nvSpPr>
          <p:cNvPr id="1775" name="Google Shape;1775;p270"/>
          <p:cNvSpPr/>
          <p:nvPr/>
        </p:nvSpPr>
        <p:spPr>
          <a:xfrm>
            <a:off x="5895963" y="1789980"/>
            <a:ext cx="1067100" cy="658800"/>
          </a:xfrm>
          <a:prstGeom prst="wedgeEllipseCallout">
            <a:avLst>
              <a:gd name="adj1" fmla="val -46548"/>
              <a:gd name="adj2" fmla="val -39004"/>
            </a:avLst>
          </a:prstGeom>
          <a:solidFill>
            <a:srgbClr val="F3F3F3"/>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1776" name="Google Shape;1776;p270"/>
          <p:cNvSpPr/>
          <p:nvPr/>
        </p:nvSpPr>
        <p:spPr>
          <a:xfrm>
            <a:off x="5974306" y="2031777"/>
            <a:ext cx="161700" cy="175200"/>
          </a:xfrm>
          <a:custGeom>
            <a:avLst/>
            <a:gdLst/>
            <a:ahLst/>
            <a:cxnLst/>
            <a:rect l="l" t="t" r="r" b="b"/>
            <a:pathLst>
              <a:path w="120000" h="120000" extrusionOk="0">
                <a:moveTo>
                  <a:pt x="31875" y="23653"/>
                </a:moveTo>
                <a:lnTo>
                  <a:pt x="26250" y="14423"/>
                </a:lnTo>
                <a:lnTo>
                  <a:pt x="26250" y="14423"/>
                </a:lnTo>
                <a:lnTo>
                  <a:pt x="25625" y="12692"/>
                </a:lnTo>
                <a:lnTo>
                  <a:pt x="26250" y="11538"/>
                </a:lnTo>
                <a:lnTo>
                  <a:pt x="26875" y="9807"/>
                </a:lnTo>
                <a:lnTo>
                  <a:pt x="28125" y="9230"/>
                </a:lnTo>
                <a:lnTo>
                  <a:pt x="28125" y="9230"/>
                </a:lnTo>
                <a:lnTo>
                  <a:pt x="30000" y="8653"/>
                </a:lnTo>
                <a:lnTo>
                  <a:pt x="31250" y="8653"/>
                </a:lnTo>
                <a:lnTo>
                  <a:pt x="33125" y="9230"/>
                </a:lnTo>
                <a:lnTo>
                  <a:pt x="33750" y="10384"/>
                </a:lnTo>
                <a:lnTo>
                  <a:pt x="39375" y="19615"/>
                </a:lnTo>
                <a:lnTo>
                  <a:pt x="39375" y="19615"/>
                </a:lnTo>
                <a:lnTo>
                  <a:pt x="40000" y="20769"/>
                </a:lnTo>
                <a:lnTo>
                  <a:pt x="40000" y="22500"/>
                </a:lnTo>
                <a:lnTo>
                  <a:pt x="39375" y="23653"/>
                </a:lnTo>
                <a:lnTo>
                  <a:pt x="38125" y="24807"/>
                </a:lnTo>
                <a:lnTo>
                  <a:pt x="38125" y="24807"/>
                </a:lnTo>
                <a:lnTo>
                  <a:pt x="35625" y="25384"/>
                </a:lnTo>
                <a:lnTo>
                  <a:pt x="35625" y="25384"/>
                </a:lnTo>
                <a:lnTo>
                  <a:pt x="33750" y="24807"/>
                </a:lnTo>
                <a:lnTo>
                  <a:pt x="31875" y="23653"/>
                </a:lnTo>
                <a:lnTo>
                  <a:pt x="31875" y="23653"/>
                </a:lnTo>
                <a:close/>
                <a:moveTo>
                  <a:pt x="20000" y="34615"/>
                </a:moveTo>
                <a:lnTo>
                  <a:pt x="11875" y="30000"/>
                </a:lnTo>
                <a:lnTo>
                  <a:pt x="11875" y="30000"/>
                </a:lnTo>
                <a:lnTo>
                  <a:pt x="10000" y="30000"/>
                </a:lnTo>
                <a:lnTo>
                  <a:pt x="8750" y="30000"/>
                </a:lnTo>
                <a:lnTo>
                  <a:pt x="7500" y="30576"/>
                </a:lnTo>
                <a:lnTo>
                  <a:pt x="6875" y="31730"/>
                </a:lnTo>
                <a:lnTo>
                  <a:pt x="6875" y="31730"/>
                </a:lnTo>
                <a:lnTo>
                  <a:pt x="6250" y="32884"/>
                </a:lnTo>
                <a:lnTo>
                  <a:pt x="6250" y="34038"/>
                </a:lnTo>
                <a:lnTo>
                  <a:pt x="6875" y="35192"/>
                </a:lnTo>
                <a:lnTo>
                  <a:pt x="8125" y="36346"/>
                </a:lnTo>
                <a:lnTo>
                  <a:pt x="16250" y="40961"/>
                </a:lnTo>
                <a:lnTo>
                  <a:pt x="16250" y="40961"/>
                </a:lnTo>
                <a:lnTo>
                  <a:pt x="18125" y="40961"/>
                </a:lnTo>
                <a:lnTo>
                  <a:pt x="18125" y="40961"/>
                </a:lnTo>
                <a:lnTo>
                  <a:pt x="20000" y="40961"/>
                </a:lnTo>
                <a:lnTo>
                  <a:pt x="21250" y="39230"/>
                </a:lnTo>
                <a:lnTo>
                  <a:pt x="21250" y="39230"/>
                </a:lnTo>
                <a:lnTo>
                  <a:pt x="21875" y="38076"/>
                </a:lnTo>
                <a:lnTo>
                  <a:pt x="21875" y="36923"/>
                </a:lnTo>
                <a:lnTo>
                  <a:pt x="21250" y="35769"/>
                </a:lnTo>
                <a:lnTo>
                  <a:pt x="20000" y="34615"/>
                </a:lnTo>
                <a:lnTo>
                  <a:pt x="20000" y="34615"/>
                </a:lnTo>
                <a:close/>
                <a:moveTo>
                  <a:pt x="68750" y="105576"/>
                </a:moveTo>
                <a:lnTo>
                  <a:pt x="51250" y="105576"/>
                </a:lnTo>
                <a:lnTo>
                  <a:pt x="51250" y="105576"/>
                </a:lnTo>
                <a:lnTo>
                  <a:pt x="50000" y="105576"/>
                </a:lnTo>
                <a:lnTo>
                  <a:pt x="48750" y="106153"/>
                </a:lnTo>
                <a:lnTo>
                  <a:pt x="48125" y="107307"/>
                </a:lnTo>
                <a:lnTo>
                  <a:pt x="48125" y="108461"/>
                </a:lnTo>
                <a:lnTo>
                  <a:pt x="48125" y="108461"/>
                </a:lnTo>
                <a:lnTo>
                  <a:pt x="48125" y="109615"/>
                </a:lnTo>
                <a:lnTo>
                  <a:pt x="48750" y="110192"/>
                </a:lnTo>
                <a:lnTo>
                  <a:pt x="50000" y="110769"/>
                </a:lnTo>
                <a:lnTo>
                  <a:pt x="51250" y="111346"/>
                </a:lnTo>
                <a:lnTo>
                  <a:pt x="68750" y="111346"/>
                </a:lnTo>
                <a:lnTo>
                  <a:pt x="68750" y="111346"/>
                </a:lnTo>
                <a:lnTo>
                  <a:pt x="70000" y="110769"/>
                </a:lnTo>
                <a:lnTo>
                  <a:pt x="71250" y="110192"/>
                </a:lnTo>
                <a:lnTo>
                  <a:pt x="71875" y="109615"/>
                </a:lnTo>
                <a:lnTo>
                  <a:pt x="71875" y="108461"/>
                </a:lnTo>
                <a:lnTo>
                  <a:pt x="71875" y="108461"/>
                </a:lnTo>
                <a:lnTo>
                  <a:pt x="71875" y="107307"/>
                </a:lnTo>
                <a:lnTo>
                  <a:pt x="71250" y="106153"/>
                </a:lnTo>
                <a:lnTo>
                  <a:pt x="70000" y="105576"/>
                </a:lnTo>
                <a:lnTo>
                  <a:pt x="68750" y="105576"/>
                </a:lnTo>
                <a:lnTo>
                  <a:pt x="68750" y="105576"/>
                </a:lnTo>
                <a:close/>
                <a:moveTo>
                  <a:pt x="65625" y="114230"/>
                </a:moveTo>
                <a:lnTo>
                  <a:pt x="54375" y="114230"/>
                </a:lnTo>
                <a:lnTo>
                  <a:pt x="54375" y="114230"/>
                </a:lnTo>
                <a:lnTo>
                  <a:pt x="53125" y="114230"/>
                </a:lnTo>
                <a:lnTo>
                  <a:pt x="51875" y="114807"/>
                </a:lnTo>
                <a:lnTo>
                  <a:pt x="51250" y="115961"/>
                </a:lnTo>
                <a:lnTo>
                  <a:pt x="51250" y="117115"/>
                </a:lnTo>
                <a:lnTo>
                  <a:pt x="51250" y="117115"/>
                </a:lnTo>
                <a:lnTo>
                  <a:pt x="51250" y="118269"/>
                </a:lnTo>
                <a:lnTo>
                  <a:pt x="51875" y="119423"/>
                </a:lnTo>
                <a:lnTo>
                  <a:pt x="53125" y="120000"/>
                </a:lnTo>
                <a:lnTo>
                  <a:pt x="54375" y="120000"/>
                </a:lnTo>
                <a:lnTo>
                  <a:pt x="65625" y="120000"/>
                </a:lnTo>
                <a:lnTo>
                  <a:pt x="65625" y="120000"/>
                </a:lnTo>
                <a:lnTo>
                  <a:pt x="66875" y="120000"/>
                </a:lnTo>
                <a:lnTo>
                  <a:pt x="68125" y="119423"/>
                </a:lnTo>
                <a:lnTo>
                  <a:pt x="68750" y="118269"/>
                </a:lnTo>
                <a:lnTo>
                  <a:pt x="68750" y="117115"/>
                </a:lnTo>
                <a:lnTo>
                  <a:pt x="68750" y="117115"/>
                </a:lnTo>
                <a:lnTo>
                  <a:pt x="68750" y="115961"/>
                </a:lnTo>
                <a:lnTo>
                  <a:pt x="68125" y="114807"/>
                </a:lnTo>
                <a:lnTo>
                  <a:pt x="66875" y="114230"/>
                </a:lnTo>
                <a:lnTo>
                  <a:pt x="65625" y="114230"/>
                </a:lnTo>
                <a:lnTo>
                  <a:pt x="65625" y="114230"/>
                </a:lnTo>
                <a:close/>
                <a:moveTo>
                  <a:pt x="16250" y="79615"/>
                </a:moveTo>
                <a:lnTo>
                  <a:pt x="11875" y="81923"/>
                </a:lnTo>
                <a:lnTo>
                  <a:pt x="11875" y="81923"/>
                </a:lnTo>
                <a:lnTo>
                  <a:pt x="11250" y="83076"/>
                </a:lnTo>
                <a:lnTo>
                  <a:pt x="10625" y="83653"/>
                </a:lnTo>
                <a:lnTo>
                  <a:pt x="10625" y="84807"/>
                </a:lnTo>
                <a:lnTo>
                  <a:pt x="11250" y="85961"/>
                </a:lnTo>
                <a:lnTo>
                  <a:pt x="11250" y="85961"/>
                </a:lnTo>
                <a:lnTo>
                  <a:pt x="12500" y="87115"/>
                </a:lnTo>
                <a:lnTo>
                  <a:pt x="13750" y="87692"/>
                </a:lnTo>
                <a:lnTo>
                  <a:pt x="13750" y="87692"/>
                </a:lnTo>
                <a:lnTo>
                  <a:pt x="15000" y="87115"/>
                </a:lnTo>
                <a:lnTo>
                  <a:pt x="19375" y="84807"/>
                </a:lnTo>
                <a:lnTo>
                  <a:pt x="19375" y="84807"/>
                </a:lnTo>
                <a:lnTo>
                  <a:pt x="20625" y="84230"/>
                </a:lnTo>
                <a:lnTo>
                  <a:pt x="21250" y="83076"/>
                </a:lnTo>
                <a:lnTo>
                  <a:pt x="21250" y="81923"/>
                </a:lnTo>
                <a:lnTo>
                  <a:pt x="20625" y="80769"/>
                </a:lnTo>
                <a:lnTo>
                  <a:pt x="20625" y="80769"/>
                </a:lnTo>
                <a:lnTo>
                  <a:pt x="20000" y="80192"/>
                </a:lnTo>
                <a:lnTo>
                  <a:pt x="18750" y="79615"/>
                </a:lnTo>
                <a:lnTo>
                  <a:pt x="17500" y="79615"/>
                </a:lnTo>
                <a:lnTo>
                  <a:pt x="16250" y="79615"/>
                </a:lnTo>
                <a:lnTo>
                  <a:pt x="16250" y="79615"/>
                </a:lnTo>
                <a:close/>
                <a:moveTo>
                  <a:pt x="15625" y="60000"/>
                </a:moveTo>
                <a:lnTo>
                  <a:pt x="15625" y="60000"/>
                </a:lnTo>
                <a:lnTo>
                  <a:pt x="15000" y="58846"/>
                </a:lnTo>
                <a:lnTo>
                  <a:pt x="14375" y="57692"/>
                </a:lnTo>
                <a:lnTo>
                  <a:pt x="13125" y="57115"/>
                </a:lnTo>
                <a:lnTo>
                  <a:pt x="11875" y="56538"/>
                </a:lnTo>
                <a:lnTo>
                  <a:pt x="3750" y="56538"/>
                </a:lnTo>
                <a:lnTo>
                  <a:pt x="3750" y="56538"/>
                </a:lnTo>
                <a:lnTo>
                  <a:pt x="1875" y="57115"/>
                </a:lnTo>
                <a:lnTo>
                  <a:pt x="625" y="57692"/>
                </a:lnTo>
                <a:lnTo>
                  <a:pt x="0" y="58846"/>
                </a:lnTo>
                <a:lnTo>
                  <a:pt x="0" y="60000"/>
                </a:lnTo>
                <a:lnTo>
                  <a:pt x="0" y="60000"/>
                </a:lnTo>
                <a:lnTo>
                  <a:pt x="0" y="61153"/>
                </a:lnTo>
                <a:lnTo>
                  <a:pt x="625" y="62307"/>
                </a:lnTo>
                <a:lnTo>
                  <a:pt x="1875" y="63461"/>
                </a:lnTo>
                <a:lnTo>
                  <a:pt x="3750" y="63461"/>
                </a:lnTo>
                <a:lnTo>
                  <a:pt x="11875" y="63461"/>
                </a:lnTo>
                <a:lnTo>
                  <a:pt x="11875" y="63461"/>
                </a:lnTo>
                <a:lnTo>
                  <a:pt x="13125" y="63461"/>
                </a:lnTo>
                <a:lnTo>
                  <a:pt x="14375" y="62307"/>
                </a:lnTo>
                <a:lnTo>
                  <a:pt x="15000" y="61153"/>
                </a:lnTo>
                <a:lnTo>
                  <a:pt x="15625" y="60000"/>
                </a:lnTo>
                <a:lnTo>
                  <a:pt x="15625" y="60000"/>
                </a:lnTo>
                <a:close/>
                <a:moveTo>
                  <a:pt x="60000" y="19615"/>
                </a:moveTo>
                <a:lnTo>
                  <a:pt x="60000" y="19615"/>
                </a:lnTo>
                <a:lnTo>
                  <a:pt x="61875" y="19038"/>
                </a:lnTo>
                <a:lnTo>
                  <a:pt x="63125" y="18461"/>
                </a:lnTo>
                <a:lnTo>
                  <a:pt x="63750" y="16730"/>
                </a:lnTo>
                <a:lnTo>
                  <a:pt x="64375" y="15576"/>
                </a:lnTo>
                <a:lnTo>
                  <a:pt x="64375" y="4038"/>
                </a:lnTo>
                <a:lnTo>
                  <a:pt x="64375" y="4038"/>
                </a:lnTo>
                <a:lnTo>
                  <a:pt x="63750" y="2307"/>
                </a:lnTo>
                <a:lnTo>
                  <a:pt x="63125" y="1153"/>
                </a:lnTo>
                <a:lnTo>
                  <a:pt x="61875" y="0"/>
                </a:lnTo>
                <a:lnTo>
                  <a:pt x="60000" y="0"/>
                </a:lnTo>
                <a:lnTo>
                  <a:pt x="60000" y="0"/>
                </a:lnTo>
                <a:lnTo>
                  <a:pt x="58125" y="0"/>
                </a:lnTo>
                <a:lnTo>
                  <a:pt x="56875" y="1153"/>
                </a:lnTo>
                <a:lnTo>
                  <a:pt x="56250" y="2307"/>
                </a:lnTo>
                <a:lnTo>
                  <a:pt x="55625" y="4038"/>
                </a:lnTo>
                <a:lnTo>
                  <a:pt x="55625" y="15576"/>
                </a:lnTo>
                <a:lnTo>
                  <a:pt x="55625" y="15576"/>
                </a:lnTo>
                <a:lnTo>
                  <a:pt x="56250" y="16730"/>
                </a:lnTo>
                <a:lnTo>
                  <a:pt x="56875" y="18461"/>
                </a:lnTo>
                <a:lnTo>
                  <a:pt x="58125" y="19038"/>
                </a:lnTo>
                <a:lnTo>
                  <a:pt x="60000" y="19615"/>
                </a:lnTo>
                <a:lnTo>
                  <a:pt x="60000" y="19615"/>
                </a:lnTo>
                <a:close/>
                <a:moveTo>
                  <a:pt x="108125" y="81923"/>
                </a:moveTo>
                <a:lnTo>
                  <a:pt x="103750" y="79615"/>
                </a:lnTo>
                <a:lnTo>
                  <a:pt x="103750" y="79615"/>
                </a:lnTo>
                <a:lnTo>
                  <a:pt x="102500" y="79615"/>
                </a:lnTo>
                <a:lnTo>
                  <a:pt x="101250" y="79615"/>
                </a:lnTo>
                <a:lnTo>
                  <a:pt x="100000" y="80192"/>
                </a:lnTo>
                <a:lnTo>
                  <a:pt x="99375" y="80769"/>
                </a:lnTo>
                <a:lnTo>
                  <a:pt x="99375" y="80769"/>
                </a:lnTo>
                <a:lnTo>
                  <a:pt x="98750" y="81923"/>
                </a:lnTo>
                <a:lnTo>
                  <a:pt x="98750" y="83076"/>
                </a:lnTo>
                <a:lnTo>
                  <a:pt x="99375" y="84230"/>
                </a:lnTo>
                <a:lnTo>
                  <a:pt x="100625" y="84807"/>
                </a:lnTo>
                <a:lnTo>
                  <a:pt x="105000" y="87115"/>
                </a:lnTo>
                <a:lnTo>
                  <a:pt x="105000" y="87115"/>
                </a:lnTo>
                <a:lnTo>
                  <a:pt x="106250" y="87692"/>
                </a:lnTo>
                <a:lnTo>
                  <a:pt x="106250" y="87692"/>
                </a:lnTo>
                <a:lnTo>
                  <a:pt x="107500" y="87115"/>
                </a:lnTo>
                <a:lnTo>
                  <a:pt x="108750" y="85961"/>
                </a:lnTo>
                <a:lnTo>
                  <a:pt x="108750" y="85961"/>
                </a:lnTo>
                <a:lnTo>
                  <a:pt x="109375" y="84807"/>
                </a:lnTo>
                <a:lnTo>
                  <a:pt x="109375" y="83653"/>
                </a:lnTo>
                <a:lnTo>
                  <a:pt x="108750" y="83076"/>
                </a:lnTo>
                <a:lnTo>
                  <a:pt x="108125" y="81923"/>
                </a:lnTo>
                <a:lnTo>
                  <a:pt x="108125" y="81923"/>
                </a:lnTo>
                <a:close/>
                <a:moveTo>
                  <a:pt x="101875" y="40961"/>
                </a:moveTo>
                <a:lnTo>
                  <a:pt x="101875" y="40961"/>
                </a:lnTo>
                <a:lnTo>
                  <a:pt x="103750" y="40961"/>
                </a:lnTo>
                <a:lnTo>
                  <a:pt x="111875" y="36346"/>
                </a:lnTo>
                <a:lnTo>
                  <a:pt x="111875" y="36346"/>
                </a:lnTo>
                <a:lnTo>
                  <a:pt x="113125" y="35192"/>
                </a:lnTo>
                <a:lnTo>
                  <a:pt x="113750" y="34038"/>
                </a:lnTo>
                <a:lnTo>
                  <a:pt x="113750" y="32884"/>
                </a:lnTo>
                <a:lnTo>
                  <a:pt x="113125" y="31730"/>
                </a:lnTo>
                <a:lnTo>
                  <a:pt x="113125" y="31730"/>
                </a:lnTo>
                <a:lnTo>
                  <a:pt x="112500" y="30576"/>
                </a:lnTo>
                <a:lnTo>
                  <a:pt x="111250" y="30000"/>
                </a:lnTo>
                <a:lnTo>
                  <a:pt x="110000" y="30000"/>
                </a:lnTo>
                <a:lnTo>
                  <a:pt x="108125" y="30000"/>
                </a:lnTo>
                <a:lnTo>
                  <a:pt x="100000" y="34615"/>
                </a:lnTo>
                <a:lnTo>
                  <a:pt x="100000" y="34615"/>
                </a:lnTo>
                <a:lnTo>
                  <a:pt x="98750" y="35769"/>
                </a:lnTo>
                <a:lnTo>
                  <a:pt x="98125" y="36923"/>
                </a:lnTo>
                <a:lnTo>
                  <a:pt x="98125" y="38076"/>
                </a:lnTo>
                <a:lnTo>
                  <a:pt x="98750" y="39230"/>
                </a:lnTo>
                <a:lnTo>
                  <a:pt x="98750" y="39230"/>
                </a:lnTo>
                <a:lnTo>
                  <a:pt x="100000" y="40961"/>
                </a:lnTo>
                <a:lnTo>
                  <a:pt x="101875" y="40961"/>
                </a:lnTo>
                <a:lnTo>
                  <a:pt x="101875" y="40961"/>
                </a:lnTo>
                <a:close/>
                <a:moveTo>
                  <a:pt x="116250" y="56538"/>
                </a:moveTo>
                <a:lnTo>
                  <a:pt x="108125" y="56538"/>
                </a:lnTo>
                <a:lnTo>
                  <a:pt x="108125" y="56538"/>
                </a:lnTo>
                <a:lnTo>
                  <a:pt x="106875" y="57115"/>
                </a:lnTo>
                <a:lnTo>
                  <a:pt x="105625" y="57692"/>
                </a:lnTo>
                <a:lnTo>
                  <a:pt x="105000" y="58846"/>
                </a:lnTo>
                <a:lnTo>
                  <a:pt x="104375" y="60000"/>
                </a:lnTo>
                <a:lnTo>
                  <a:pt x="104375" y="60000"/>
                </a:lnTo>
                <a:lnTo>
                  <a:pt x="105000" y="61153"/>
                </a:lnTo>
                <a:lnTo>
                  <a:pt x="105625" y="62307"/>
                </a:lnTo>
                <a:lnTo>
                  <a:pt x="106875" y="63461"/>
                </a:lnTo>
                <a:lnTo>
                  <a:pt x="108125" y="63461"/>
                </a:lnTo>
                <a:lnTo>
                  <a:pt x="116250" y="63461"/>
                </a:lnTo>
                <a:lnTo>
                  <a:pt x="116250" y="63461"/>
                </a:lnTo>
                <a:lnTo>
                  <a:pt x="118125" y="63461"/>
                </a:lnTo>
                <a:lnTo>
                  <a:pt x="119375" y="62307"/>
                </a:lnTo>
                <a:lnTo>
                  <a:pt x="120000" y="61153"/>
                </a:lnTo>
                <a:lnTo>
                  <a:pt x="120000" y="60000"/>
                </a:lnTo>
                <a:lnTo>
                  <a:pt x="120000" y="60000"/>
                </a:lnTo>
                <a:lnTo>
                  <a:pt x="120000" y="58846"/>
                </a:lnTo>
                <a:lnTo>
                  <a:pt x="119375" y="57692"/>
                </a:lnTo>
                <a:lnTo>
                  <a:pt x="118125" y="57115"/>
                </a:lnTo>
                <a:lnTo>
                  <a:pt x="116250" y="56538"/>
                </a:lnTo>
                <a:lnTo>
                  <a:pt x="116250" y="56538"/>
                </a:lnTo>
                <a:close/>
                <a:moveTo>
                  <a:pt x="91875" y="9230"/>
                </a:moveTo>
                <a:lnTo>
                  <a:pt x="91875" y="9230"/>
                </a:lnTo>
                <a:lnTo>
                  <a:pt x="90000" y="8653"/>
                </a:lnTo>
                <a:lnTo>
                  <a:pt x="88750" y="8653"/>
                </a:lnTo>
                <a:lnTo>
                  <a:pt x="86875" y="9230"/>
                </a:lnTo>
                <a:lnTo>
                  <a:pt x="86250" y="10384"/>
                </a:lnTo>
                <a:lnTo>
                  <a:pt x="80625" y="19615"/>
                </a:lnTo>
                <a:lnTo>
                  <a:pt x="80625" y="19615"/>
                </a:lnTo>
                <a:lnTo>
                  <a:pt x="80000" y="20769"/>
                </a:lnTo>
                <a:lnTo>
                  <a:pt x="80000" y="22500"/>
                </a:lnTo>
                <a:lnTo>
                  <a:pt x="80625" y="23653"/>
                </a:lnTo>
                <a:lnTo>
                  <a:pt x="81875" y="24807"/>
                </a:lnTo>
                <a:lnTo>
                  <a:pt x="81875" y="24807"/>
                </a:lnTo>
                <a:lnTo>
                  <a:pt x="84375" y="25384"/>
                </a:lnTo>
                <a:lnTo>
                  <a:pt x="84375" y="25384"/>
                </a:lnTo>
                <a:lnTo>
                  <a:pt x="86250" y="24807"/>
                </a:lnTo>
                <a:lnTo>
                  <a:pt x="88125" y="23653"/>
                </a:lnTo>
                <a:lnTo>
                  <a:pt x="93750" y="14423"/>
                </a:lnTo>
                <a:lnTo>
                  <a:pt x="93750" y="14423"/>
                </a:lnTo>
                <a:lnTo>
                  <a:pt x="94375" y="12692"/>
                </a:lnTo>
                <a:lnTo>
                  <a:pt x="93750" y="11538"/>
                </a:lnTo>
                <a:lnTo>
                  <a:pt x="93125" y="9807"/>
                </a:lnTo>
                <a:lnTo>
                  <a:pt x="91875" y="9230"/>
                </a:lnTo>
                <a:lnTo>
                  <a:pt x="91875" y="9230"/>
                </a:lnTo>
                <a:close/>
                <a:moveTo>
                  <a:pt x="89375" y="56538"/>
                </a:moveTo>
                <a:lnTo>
                  <a:pt x="89375" y="56538"/>
                </a:lnTo>
                <a:lnTo>
                  <a:pt x="88750" y="62307"/>
                </a:lnTo>
                <a:lnTo>
                  <a:pt x="86875" y="66923"/>
                </a:lnTo>
                <a:lnTo>
                  <a:pt x="85000" y="70384"/>
                </a:lnTo>
                <a:lnTo>
                  <a:pt x="81875" y="73846"/>
                </a:lnTo>
                <a:lnTo>
                  <a:pt x="81875" y="73846"/>
                </a:lnTo>
                <a:lnTo>
                  <a:pt x="78750" y="77884"/>
                </a:lnTo>
                <a:lnTo>
                  <a:pt x="76250" y="83076"/>
                </a:lnTo>
                <a:lnTo>
                  <a:pt x="75000" y="85961"/>
                </a:lnTo>
                <a:lnTo>
                  <a:pt x="74375" y="89423"/>
                </a:lnTo>
                <a:lnTo>
                  <a:pt x="73750" y="92884"/>
                </a:lnTo>
                <a:lnTo>
                  <a:pt x="73125" y="97500"/>
                </a:lnTo>
                <a:lnTo>
                  <a:pt x="73125" y="97500"/>
                </a:lnTo>
                <a:lnTo>
                  <a:pt x="72500" y="99230"/>
                </a:lnTo>
                <a:lnTo>
                  <a:pt x="71875" y="100961"/>
                </a:lnTo>
                <a:lnTo>
                  <a:pt x="70000" y="102115"/>
                </a:lnTo>
                <a:lnTo>
                  <a:pt x="68125" y="102115"/>
                </a:lnTo>
                <a:lnTo>
                  <a:pt x="51875" y="102115"/>
                </a:lnTo>
                <a:lnTo>
                  <a:pt x="51875" y="102115"/>
                </a:lnTo>
                <a:lnTo>
                  <a:pt x="50000" y="102115"/>
                </a:lnTo>
                <a:lnTo>
                  <a:pt x="48125" y="100961"/>
                </a:lnTo>
                <a:lnTo>
                  <a:pt x="47500" y="99230"/>
                </a:lnTo>
                <a:lnTo>
                  <a:pt x="46875" y="97500"/>
                </a:lnTo>
                <a:lnTo>
                  <a:pt x="46875" y="97500"/>
                </a:lnTo>
                <a:lnTo>
                  <a:pt x="46250" y="92884"/>
                </a:lnTo>
                <a:lnTo>
                  <a:pt x="45625" y="89423"/>
                </a:lnTo>
                <a:lnTo>
                  <a:pt x="45000" y="85961"/>
                </a:lnTo>
                <a:lnTo>
                  <a:pt x="43750" y="83076"/>
                </a:lnTo>
                <a:lnTo>
                  <a:pt x="41250" y="77884"/>
                </a:lnTo>
                <a:lnTo>
                  <a:pt x="38125" y="73846"/>
                </a:lnTo>
                <a:lnTo>
                  <a:pt x="38125" y="73846"/>
                </a:lnTo>
                <a:lnTo>
                  <a:pt x="35000" y="70384"/>
                </a:lnTo>
                <a:lnTo>
                  <a:pt x="33125" y="66923"/>
                </a:lnTo>
                <a:lnTo>
                  <a:pt x="31250" y="62307"/>
                </a:lnTo>
                <a:lnTo>
                  <a:pt x="30625" y="56538"/>
                </a:lnTo>
                <a:lnTo>
                  <a:pt x="30625" y="56538"/>
                </a:lnTo>
                <a:lnTo>
                  <a:pt x="31250" y="51346"/>
                </a:lnTo>
                <a:lnTo>
                  <a:pt x="32500" y="46153"/>
                </a:lnTo>
                <a:lnTo>
                  <a:pt x="34375" y="41538"/>
                </a:lnTo>
                <a:lnTo>
                  <a:pt x="37500" y="37500"/>
                </a:lnTo>
                <a:lnTo>
                  <a:pt x="41875" y="34038"/>
                </a:lnTo>
                <a:lnTo>
                  <a:pt x="46875" y="31153"/>
                </a:lnTo>
                <a:lnTo>
                  <a:pt x="53125" y="29423"/>
                </a:lnTo>
                <a:lnTo>
                  <a:pt x="60000" y="28269"/>
                </a:lnTo>
                <a:lnTo>
                  <a:pt x="60000" y="28269"/>
                </a:lnTo>
                <a:lnTo>
                  <a:pt x="66875" y="29423"/>
                </a:lnTo>
                <a:lnTo>
                  <a:pt x="73125" y="31153"/>
                </a:lnTo>
                <a:lnTo>
                  <a:pt x="78125" y="34038"/>
                </a:lnTo>
                <a:lnTo>
                  <a:pt x="82500" y="37500"/>
                </a:lnTo>
                <a:lnTo>
                  <a:pt x="85625" y="41538"/>
                </a:lnTo>
                <a:lnTo>
                  <a:pt x="87500" y="46153"/>
                </a:lnTo>
                <a:lnTo>
                  <a:pt x="88750" y="51346"/>
                </a:lnTo>
                <a:lnTo>
                  <a:pt x="89375" y="56538"/>
                </a:lnTo>
                <a:lnTo>
                  <a:pt x="89375" y="56538"/>
                </a:lnTo>
                <a:close/>
                <a:moveTo>
                  <a:pt x="62500" y="39807"/>
                </a:moveTo>
                <a:lnTo>
                  <a:pt x="62500" y="39807"/>
                </a:lnTo>
                <a:lnTo>
                  <a:pt x="61875" y="38653"/>
                </a:lnTo>
                <a:lnTo>
                  <a:pt x="61250" y="37500"/>
                </a:lnTo>
                <a:lnTo>
                  <a:pt x="60000" y="36923"/>
                </a:lnTo>
                <a:lnTo>
                  <a:pt x="59375" y="36923"/>
                </a:lnTo>
                <a:lnTo>
                  <a:pt x="59375" y="36923"/>
                </a:lnTo>
                <a:lnTo>
                  <a:pt x="55625" y="36923"/>
                </a:lnTo>
                <a:lnTo>
                  <a:pt x="51875" y="38076"/>
                </a:lnTo>
                <a:lnTo>
                  <a:pt x="48750" y="39230"/>
                </a:lnTo>
                <a:lnTo>
                  <a:pt x="45625" y="41538"/>
                </a:lnTo>
                <a:lnTo>
                  <a:pt x="42500" y="44423"/>
                </a:lnTo>
                <a:lnTo>
                  <a:pt x="40625" y="47307"/>
                </a:lnTo>
                <a:lnTo>
                  <a:pt x="39375" y="51346"/>
                </a:lnTo>
                <a:lnTo>
                  <a:pt x="38750" y="55961"/>
                </a:lnTo>
                <a:lnTo>
                  <a:pt x="38750" y="55961"/>
                </a:lnTo>
                <a:lnTo>
                  <a:pt x="39375" y="57115"/>
                </a:lnTo>
                <a:lnTo>
                  <a:pt x="40000" y="57692"/>
                </a:lnTo>
                <a:lnTo>
                  <a:pt x="40625" y="58846"/>
                </a:lnTo>
                <a:lnTo>
                  <a:pt x="41875" y="58846"/>
                </a:lnTo>
                <a:lnTo>
                  <a:pt x="41875" y="58846"/>
                </a:lnTo>
                <a:lnTo>
                  <a:pt x="43125" y="58846"/>
                </a:lnTo>
                <a:lnTo>
                  <a:pt x="44375" y="57692"/>
                </a:lnTo>
                <a:lnTo>
                  <a:pt x="45000" y="57115"/>
                </a:lnTo>
                <a:lnTo>
                  <a:pt x="45000" y="55961"/>
                </a:lnTo>
                <a:lnTo>
                  <a:pt x="45000" y="55961"/>
                </a:lnTo>
                <a:lnTo>
                  <a:pt x="45625" y="52500"/>
                </a:lnTo>
                <a:lnTo>
                  <a:pt x="46250" y="49615"/>
                </a:lnTo>
                <a:lnTo>
                  <a:pt x="48125" y="47307"/>
                </a:lnTo>
                <a:lnTo>
                  <a:pt x="50000" y="45576"/>
                </a:lnTo>
                <a:lnTo>
                  <a:pt x="51875" y="44423"/>
                </a:lnTo>
                <a:lnTo>
                  <a:pt x="54375" y="43269"/>
                </a:lnTo>
                <a:lnTo>
                  <a:pt x="56875" y="42692"/>
                </a:lnTo>
                <a:lnTo>
                  <a:pt x="59375" y="42692"/>
                </a:lnTo>
                <a:lnTo>
                  <a:pt x="59375" y="42692"/>
                </a:lnTo>
                <a:lnTo>
                  <a:pt x="60000" y="42692"/>
                </a:lnTo>
                <a:lnTo>
                  <a:pt x="61250" y="41538"/>
                </a:lnTo>
                <a:lnTo>
                  <a:pt x="61875" y="40961"/>
                </a:lnTo>
                <a:lnTo>
                  <a:pt x="62500" y="39807"/>
                </a:lnTo>
                <a:lnTo>
                  <a:pt x="62500" y="39807"/>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1777" name="Google Shape;1777;p270"/>
          <p:cNvSpPr/>
          <p:nvPr/>
        </p:nvSpPr>
        <p:spPr>
          <a:xfrm>
            <a:off x="6091300" y="1973875"/>
            <a:ext cx="871800" cy="291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chemeClr val="dk1"/>
                </a:solidFill>
                <a:latin typeface="Helvetica Neue Light"/>
                <a:ea typeface="Helvetica Neue Light"/>
                <a:cs typeface="Helvetica Neue Light"/>
                <a:sym typeface="Helvetica Neue Light"/>
              </a:rPr>
              <a:t>Which segment places outsized value on our products?</a:t>
            </a:r>
            <a:endParaRPr sz="700">
              <a:solidFill>
                <a:schemeClr val="dk1"/>
              </a:solidFill>
              <a:latin typeface="Helvetica Neue Light"/>
              <a:ea typeface="Helvetica Neue Light"/>
              <a:cs typeface="Helvetica Neue Light"/>
              <a:sym typeface="Helvetica Neue Light"/>
            </a:endParaRPr>
          </a:p>
        </p:txBody>
      </p:sp>
      <p:sp>
        <p:nvSpPr>
          <p:cNvPr id="1778" name="Google Shape;1778;p270"/>
          <p:cNvSpPr/>
          <p:nvPr/>
        </p:nvSpPr>
        <p:spPr>
          <a:xfrm>
            <a:off x="7382725" y="1703093"/>
            <a:ext cx="1067100" cy="658800"/>
          </a:xfrm>
          <a:prstGeom prst="wedgeEllipseCallout">
            <a:avLst>
              <a:gd name="adj1" fmla="val -34179"/>
              <a:gd name="adj2" fmla="val 50381"/>
            </a:avLst>
          </a:prstGeom>
          <a:solidFill>
            <a:srgbClr val="F3F3F3"/>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1779" name="Google Shape;1779;p270"/>
          <p:cNvSpPr/>
          <p:nvPr/>
        </p:nvSpPr>
        <p:spPr>
          <a:xfrm>
            <a:off x="7461069" y="1944890"/>
            <a:ext cx="161700" cy="175200"/>
          </a:xfrm>
          <a:custGeom>
            <a:avLst/>
            <a:gdLst/>
            <a:ahLst/>
            <a:cxnLst/>
            <a:rect l="l" t="t" r="r" b="b"/>
            <a:pathLst>
              <a:path w="120000" h="120000" extrusionOk="0">
                <a:moveTo>
                  <a:pt x="31875" y="23653"/>
                </a:moveTo>
                <a:lnTo>
                  <a:pt x="26250" y="14423"/>
                </a:lnTo>
                <a:lnTo>
                  <a:pt x="26250" y="14423"/>
                </a:lnTo>
                <a:lnTo>
                  <a:pt x="25625" y="12692"/>
                </a:lnTo>
                <a:lnTo>
                  <a:pt x="26250" y="11538"/>
                </a:lnTo>
                <a:lnTo>
                  <a:pt x="26875" y="9807"/>
                </a:lnTo>
                <a:lnTo>
                  <a:pt x="28125" y="9230"/>
                </a:lnTo>
                <a:lnTo>
                  <a:pt x="28125" y="9230"/>
                </a:lnTo>
                <a:lnTo>
                  <a:pt x="30000" y="8653"/>
                </a:lnTo>
                <a:lnTo>
                  <a:pt x="31250" y="8653"/>
                </a:lnTo>
                <a:lnTo>
                  <a:pt x="33125" y="9230"/>
                </a:lnTo>
                <a:lnTo>
                  <a:pt x="33750" y="10384"/>
                </a:lnTo>
                <a:lnTo>
                  <a:pt x="39375" y="19615"/>
                </a:lnTo>
                <a:lnTo>
                  <a:pt x="39375" y="19615"/>
                </a:lnTo>
                <a:lnTo>
                  <a:pt x="40000" y="20769"/>
                </a:lnTo>
                <a:lnTo>
                  <a:pt x="40000" y="22500"/>
                </a:lnTo>
                <a:lnTo>
                  <a:pt x="39375" y="23653"/>
                </a:lnTo>
                <a:lnTo>
                  <a:pt x="38125" y="24807"/>
                </a:lnTo>
                <a:lnTo>
                  <a:pt x="38125" y="24807"/>
                </a:lnTo>
                <a:lnTo>
                  <a:pt x="35625" y="25384"/>
                </a:lnTo>
                <a:lnTo>
                  <a:pt x="35625" y="25384"/>
                </a:lnTo>
                <a:lnTo>
                  <a:pt x="33750" y="24807"/>
                </a:lnTo>
                <a:lnTo>
                  <a:pt x="31875" y="23653"/>
                </a:lnTo>
                <a:lnTo>
                  <a:pt x="31875" y="23653"/>
                </a:lnTo>
                <a:close/>
                <a:moveTo>
                  <a:pt x="20000" y="34615"/>
                </a:moveTo>
                <a:lnTo>
                  <a:pt x="11875" y="30000"/>
                </a:lnTo>
                <a:lnTo>
                  <a:pt x="11875" y="30000"/>
                </a:lnTo>
                <a:lnTo>
                  <a:pt x="10000" y="30000"/>
                </a:lnTo>
                <a:lnTo>
                  <a:pt x="8750" y="30000"/>
                </a:lnTo>
                <a:lnTo>
                  <a:pt x="7500" y="30576"/>
                </a:lnTo>
                <a:lnTo>
                  <a:pt x="6875" y="31730"/>
                </a:lnTo>
                <a:lnTo>
                  <a:pt x="6875" y="31730"/>
                </a:lnTo>
                <a:lnTo>
                  <a:pt x="6250" y="32884"/>
                </a:lnTo>
                <a:lnTo>
                  <a:pt x="6250" y="34038"/>
                </a:lnTo>
                <a:lnTo>
                  <a:pt x="6875" y="35192"/>
                </a:lnTo>
                <a:lnTo>
                  <a:pt x="8125" y="36346"/>
                </a:lnTo>
                <a:lnTo>
                  <a:pt x="16250" y="40961"/>
                </a:lnTo>
                <a:lnTo>
                  <a:pt x="16250" y="40961"/>
                </a:lnTo>
                <a:lnTo>
                  <a:pt x="18125" y="40961"/>
                </a:lnTo>
                <a:lnTo>
                  <a:pt x="18125" y="40961"/>
                </a:lnTo>
                <a:lnTo>
                  <a:pt x="20000" y="40961"/>
                </a:lnTo>
                <a:lnTo>
                  <a:pt x="21250" y="39230"/>
                </a:lnTo>
                <a:lnTo>
                  <a:pt x="21250" y="39230"/>
                </a:lnTo>
                <a:lnTo>
                  <a:pt x="21875" y="38076"/>
                </a:lnTo>
                <a:lnTo>
                  <a:pt x="21875" y="36923"/>
                </a:lnTo>
                <a:lnTo>
                  <a:pt x="21250" y="35769"/>
                </a:lnTo>
                <a:lnTo>
                  <a:pt x="20000" y="34615"/>
                </a:lnTo>
                <a:lnTo>
                  <a:pt x="20000" y="34615"/>
                </a:lnTo>
                <a:close/>
                <a:moveTo>
                  <a:pt x="68750" y="105576"/>
                </a:moveTo>
                <a:lnTo>
                  <a:pt x="51250" y="105576"/>
                </a:lnTo>
                <a:lnTo>
                  <a:pt x="51250" y="105576"/>
                </a:lnTo>
                <a:lnTo>
                  <a:pt x="50000" y="105576"/>
                </a:lnTo>
                <a:lnTo>
                  <a:pt x="48750" y="106153"/>
                </a:lnTo>
                <a:lnTo>
                  <a:pt x="48125" y="107307"/>
                </a:lnTo>
                <a:lnTo>
                  <a:pt x="48125" y="108461"/>
                </a:lnTo>
                <a:lnTo>
                  <a:pt x="48125" y="108461"/>
                </a:lnTo>
                <a:lnTo>
                  <a:pt x="48125" y="109615"/>
                </a:lnTo>
                <a:lnTo>
                  <a:pt x="48750" y="110192"/>
                </a:lnTo>
                <a:lnTo>
                  <a:pt x="50000" y="110769"/>
                </a:lnTo>
                <a:lnTo>
                  <a:pt x="51250" y="111346"/>
                </a:lnTo>
                <a:lnTo>
                  <a:pt x="68750" y="111346"/>
                </a:lnTo>
                <a:lnTo>
                  <a:pt x="68750" y="111346"/>
                </a:lnTo>
                <a:lnTo>
                  <a:pt x="70000" y="110769"/>
                </a:lnTo>
                <a:lnTo>
                  <a:pt x="71250" y="110192"/>
                </a:lnTo>
                <a:lnTo>
                  <a:pt x="71875" y="109615"/>
                </a:lnTo>
                <a:lnTo>
                  <a:pt x="71875" y="108461"/>
                </a:lnTo>
                <a:lnTo>
                  <a:pt x="71875" y="108461"/>
                </a:lnTo>
                <a:lnTo>
                  <a:pt x="71875" y="107307"/>
                </a:lnTo>
                <a:lnTo>
                  <a:pt x="71250" y="106153"/>
                </a:lnTo>
                <a:lnTo>
                  <a:pt x="70000" y="105576"/>
                </a:lnTo>
                <a:lnTo>
                  <a:pt x="68750" y="105576"/>
                </a:lnTo>
                <a:lnTo>
                  <a:pt x="68750" y="105576"/>
                </a:lnTo>
                <a:close/>
                <a:moveTo>
                  <a:pt x="65625" y="114230"/>
                </a:moveTo>
                <a:lnTo>
                  <a:pt x="54375" y="114230"/>
                </a:lnTo>
                <a:lnTo>
                  <a:pt x="54375" y="114230"/>
                </a:lnTo>
                <a:lnTo>
                  <a:pt x="53125" y="114230"/>
                </a:lnTo>
                <a:lnTo>
                  <a:pt x="51875" y="114807"/>
                </a:lnTo>
                <a:lnTo>
                  <a:pt x="51250" y="115961"/>
                </a:lnTo>
                <a:lnTo>
                  <a:pt x="51250" y="117115"/>
                </a:lnTo>
                <a:lnTo>
                  <a:pt x="51250" y="117115"/>
                </a:lnTo>
                <a:lnTo>
                  <a:pt x="51250" y="118269"/>
                </a:lnTo>
                <a:lnTo>
                  <a:pt x="51875" y="119423"/>
                </a:lnTo>
                <a:lnTo>
                  <a:pt x="53125" y="120000"/>
                </a:lnTo>
                <a:lnTo>
                  <a:pt x="54375" y="120000"/>
                </a:lnTo>
                <a:lnTo>
                  <a:pt x="65625" y="120000"/>
                </a:lnTo>
                <a:lnTo>
                  <a:pt x="65625" y="120000"/>
                </a:lnTo>
                <a:lnTo>
                  <a:pt x="66875" y="120000"/>
                </a:lnTo>
                <a:lnTo>
                  <a:pt x="68125" y="119423"/>
                </a:lnTo>
                <a:lnTo>
                  <a:pt x="68750" y="118269"/>
                </a:lnTo>
                <a:lnTo>
                  <a:pt x="68750" y="117115"/>
                </a:lnTo>
                <a:lnTo>
                  <a:pt x="68750" y="117115"/>
                </a:lnTo>
                <a:lnTo>
                  <a:pt x="68750" y="115961"/>
                </a:lnTo>
                <a:lnTo>
                  <a:pt x="68125" y="114807"/>
                </a:lnTo>
                <a:lnTo>
                  <a:pt x="66875" y="114230"/>
                </a:lnTo>
                <a:lnTo>
                  <a:pt x="65625" y="114230"/>
                </a:lnTo>
                <a:lnTo>
                  <a:pt x="65625" y="114230"/>
                </a:lnTo>
                <a:close/>
                <a:moveTo>
                  <a:pt x="16250" y="79615"/>
                </a:moveTo>
                <a:lnTo>
                  <a:pt x="11875" y="81923"/>
                </a:lnTo>
                <a:lnTo>
                  <a:pt x="11875" y="81923"/>
                </a:lnTo>
                <a:lnTo>
                  <a:pt x="11250" y="83076"/>
                </a:lnTo>
                <a:lnTo>
                  <a:pt x="10625" y="83653"/>
                </a:lnTo>
                <a:lnTo>
                  <a:pt x="10625" y="84807"/>
                </a:lnTo>
                <a:lnTo>
                  <a:pt x="11250" y="85961"/>
                </a:lnTo>
                <a:lnTo>
                  <a:pt x="11250" y="85961"/>
                </a:lnTo>
                <a:lnTo>
                  <a:pt x="12500" y="87115"/>
                </a:lnTo>
                <a:lnTo>
                  <a:pt x="13750" y="87692"/>
                </a:lnTo>
                <a:lnTo>
                  <a:pt x="13750" y="87692"/>
                </a:lnTo>
                <a:lnTo>
                  <a:pt x="15000" y="87115"/>
                </a:lnTo>
                <a:lnTo>
                  <a:pt x="19375" y="84807"/>
                </a:lnTo>
                <a:lnTo>
                  <a:pt x="19375" y="84807"/>
                </a:lnTo>
                <a:lnTo>
                  <a:pt x="20625" y="84230"/>
                </a:lnTo>
                <a:lnTo>
                  <a:pt x="21250" y="83076"/>
                </a:lnTo>
                <a:lnTo>
                  <a:pt x="21250" y="81923"/>
                </a:lnTo>
                <a:lnTo>
                  <a:pt x="20625" y="80769"/>
                </a:lnTo>
                <a:lnTo>
                  <a:pt x="20625" y="80769"/>
                </a:lnTo>
                <a:lnTo>
                  <a:pt x="20000" y="80192"/>
                </a:lnTo>
                <a:lnTo>
                  <a:pt x="18750" y="79615"/>
                </a:lnTo>
                <a:lnTo>
                  <a:pt x="17500" y="79615"/>
                </a:lnTo>
                <a:lnTo>
                  <a:pt x="16250" y="79615"/>
                </a:lnTo>
                <a:lnTo>
                  <a:pt x="16250" y="79615"/>
                </a:lnTo>
                <a:close/>
                <a:moveTo>
                  <a:pt x="15625" y="60000"/>
                </a:moveTo>
                <a:lnTo>
                  <a:pt x="15625" y="60000"/>
                </a:lnTo>
                <a:lnTo>
                  <a:pt x="15000" y="58846"/>
                </a:lnTo>
                <a:lnTo>
                  <a:pt x="14375" y="57692"/>
                </a:lnTo>
                <a:lnTo>
                  <a:pt x="13125" y="57115"/>
                </a:lnTo>
                <a:lnTo>
                  <a:pt x="11875" y="56538"/>
                </a:lnTo>
                <a:lnTo>
                  <a:pt x="3750" y="56538"/>
                </a:lnTo>
                <a:lnTo>
                  <a:pt x="3750" y="56538"/>
                </a:lnTo>
                <a:lnTo>
                  <a:pt x="1875" y="57115"/>
                </a:lnTo>
                <a:lnTo>
                  <a:pt x="625" y="57692"/>
                </a:lnTo>
                <a:lnTo>
                  <a:pt x="0" y="58846"/>
                </a:lnTo>
                <a:lnTo>
                  <a:pt x="0" y="60000"/>
                </a:lnTo>
                <a:lnTo>
                  <a:pt x="0" y="60000"/>
                </a:lnTo>
                <a:lnTo>
                  <a:pt x="0" y="61153"/>
                </a:lnTo>
                <a:lnTo>
                  <a:pt x="625" y="62307"/>
                </a:lnTo>
                <a:lnTo>
                  <a:pt x="1875" y="63461"/>
                </a:lnTo>
                <a:lnTo>
                  <a:pt x="3750" y="63461"/>
                </a:lnTo>
                <a:lnTo>
                  <a:pt x="11875" y="63461"/>
                </a:lnTo>
                <a:lnTo>
                  <a:pt x="11875" y="63461"/>
                </a:lnTo>
                <a:lnTo>
                  <a:pt x="13125" y="63461"/>
                </a:lnTo>
                <a:lnTo>
                  <a:pt x="14375" y="62307"/>
                </a:lnTo>
                <a:lnTo>
                  <a:pt x="15000" y="61153"/>
                </a:lnTo>
                <a:lnTo>
                  <a:pt x="15625" y="60000"/>
                </a:lnTo>
                <a:lnTo>
                  <a:pt x="15625" y="60000"/>
                </a:lnTo>
                <a:close/>
                <a:moveTo>
                  <a:pt x="60000" y="19615"/>
                </a:moveTo>
                <a:lnTo>
                  <a:pt x="60000" y="19615"/>
                </a:lnTo>
                <a:lnTo>
                  <a:pt x="61875" y="19038"/>
                </a:lnTo>
                <a:lnTo>
                  <a:pt x="63125" y="18461"/>
                </a:lnTo>
                <a:lnTo>
                  <a:pt x="63750" y="16730"/>
                </a:lnTo>
                <a:lnTo>
                  <a:pt x="64375" y="15576"/>
                </a:lnTo>
                <a:lnTo>
                  <a:pt x="64375" y="4038"/>
                </a:lnTo>
                <a:lnTo>
                  <a:pt x="64375" y="4038"/>
                </a:lnTo>
                <a:lnTo>
                  <a:pt x="63750" y="2307"/>
                </a:lnTo>
                <a:lnTo>
                  <a:pt x="63125" y="1153"/>
                </a:lnTo>
                <a:lnTo>
                  <a:pt x="61875" y="0"/>
                </a:lnTo>
                <a:lnTo>
                  <a:pt x="60000" y="0"/>
                </a:lnTo>
                <a:lnTo>
                  <a:pt x="60000" y="0"/>
                </a:lnTo>
                <a:lnTo>
                  <a:pt x="58125" y="0"/>
                </a:lnTo>
                <a:lnTo>
                  <a:pt x="56875" y="1153"/>
                </a:lnTo>
                <a:lnTo>
                  <a:pt x="56250" y="2307"/>
                </a:lnTo>
                <a:lnTo>
                  <a:pt x="55625" y="4038"/>
                </a:lnTo>
                <a:lnTo>
                  <a:pt x="55625" y="15576"/>
                </a:lnTo>
                <a:lnTo>
                  <a:pt x="55625" y="15576"/>
                </a:lnTo>
                <a:lnTo>
                  <a:pt x="56250" y="16730"/>
                </a:lnTo>
                <a:lnTo>
                  <a:pt x="56875" y="18461"/>
                </a:lnTo>
                <a:lnTo>
                  <a:pt x="58125" y="19038"/>
                </a:lnTo>
                <a:lnTo>
                  <a:pt x="60000" y="19615"/>
                </a:lnTo>
                <a:lnTo>
                  <a:pt x="60000" y="19615"/>
                </a:lnTo>
                <a:close/>
                <a:moveTo>
                  <a:pt x="108125" y="81923"/>
                </a:moveTo>
                <a:lnTo>
                  <a:pt x="103750" y="79615"/>
                </a:lnTo>
                <a:lnTo>
                  <a:pt x="103750" y="79615"/>
                </a:lnTo>
                <a:lnTo>
                  <a:pt x="102500" y="79615"/>
                </a:lnTo>
                <a:lnTo>
                  <a:pt x="101250" y="79615"/>
                </a:lnTo>
                <a:lnTo>
                  <a:pt x="100000" y="80192"/>
                </a:lnTo>
                <a:lnTo>
                  <a:pt x="99375" y="80769"/>
                </a:lnTo>
                <a:lnTo>
                  <a:pt x="99375" y="80769"/>
                </a:lnTo>
                <a:lnTo>
                  <a:pt x="98750" y="81923"/>
                </a:lnTo>
                <a:lnTo>
                  <a:pt x="98750" y="83076"/>
                </a:lnTo>
                <a:lnTo>
                  <a:pt x="99375" y="84230"/>
                </a:lnTo>
                <a:lnTo>
                  <a:pt x="100625" y="84807"/>
                </a:lnTo>
                <a:lnTo>
                  <a:pt x="105000" y="87115"/>
                </a:lnTo>
                <a:lnTo>
                  <a:pt x="105000" y="87115"/>
                </a:lnTo>
                <a:lnTo>
                  <a:pt x="106250" y="87692"/>
                </a:lnTo>
                <a:lnTo>
                  <a:pt x="106250" y="87692"/>
                </a:lnTo>
                <a:lnTo>
                  <a:pt x="107500" y="87115"/>
                </a:lnTo>
                <a:lnTo>
                  <a:pt x="108750" y="85961"/>
                </a:lnTo>
                <a:lnTo>
                  <a:pt x="108750" y="85961"/>
                </a:lnTo>
                <a:lnTo>
                  <a:pt x="109375" y="84807"/>
                </a:lnTo>
                <a:lnTo>
                  <a:pt x="109375" y="83653"/>
                </a:lnTo>
                <a:lnTo>
                  <a:pt x="108750" y="83076"/>
                </a:lnTo>
                <a:lnTo>
                  <a:pt x="108125" y="81923"/>
                </a:lnTo>
                <a:lnTo>
                  <a:pt x="108125" y="81923"/>
                </a:lnTo>
                <a:close/>
                <a:moveTo>
                  <a:pt x="101875" y="40961"/>
                </a:moveTo>
                <a:lnTo>
                  <a:pt x="101875" y="40961"/>
                </a:lnTo>
                <a:lnTo>
                  <a:pt x="103750" y="40961"/>
                </a:lnTo>
                <a:lnTo>
                  <a:pt x="111875" y="36346"/>
                </a:lnTo>
                <a:lnTo>
                  <a:pt x="111875" y="36346"/>
                </a:lnTo>
                <a:lnTo>
                  <a:pt x="113125" y="35192"/>
                </a:lnTo>
                <a:lnTo>
                  <a:pt x="113750" y="34038"/>
                </a:lnTo>
                <a:lnTo>
                  <a:pt x="113750" y="32884"/>
                </a:lnTo>
                <a:lnTo>
                  <a:pt x="113125" y="31730"/>
                </a:lnTo>
                <a:lnTo>
                  <a:pt x="113125" y="31730"/>
                </a:lnTo>
                <a:lnTo>
                  <a:pt x="112500" y="30576"/>
                </a:lnTo>
                <a:lnTo>
                  <a:pt x="111250" y="30000"/>
                </a:lnTo>
                <a:lnTo>
                  <a:pt x="110000" y="30000"/>
                </a:lnTo>
                <a:lnTo>
                  <a:pt x="108125" y="30000"/>
                </a:lnTo>
                <a:lnTo>
                  <a:pt x="100000" y="34615"/>
                </a:lnTo>
                <a:lnTo>
                  <a:pt x="100000" y="34615"/>
                </a:lnTo>
                <a:lnTo>
                  <a:pt x="98750" y="35769"/>
                </a:lnTo>
                <a:lnTo>
                  <a:pt x="98125" y="36923"/>
                </a:lnTo>
                <a:lnTo>
                  <a:pt x="98125" y="38076"/>
                </a:lnTo>
                <a:lnTo>
                  <a:pt x="98750" y="39230"/>
                </a:lnTo>
                <a:lnTo>
                  <a:pt x="98750" y="39230"/>
                </a:lnTo>
                <a:lnTo>
                  <a:pt x="100000" y="40961"/>
                </a:lnTo>
                <a:lnTo>
                  <a:pt x="101875" y="40961"/>
                </a:lnTo>
                <a:lnTo>
                  <a:pt x="101875" y="40961"/>
                </a:lnTo>
                <a:close/>
                <a:moveTo>
                  <a:pt x="116250" y="56538"/>
                </a:moveTo>
                <a:lnTo>
                  <a:pt x="108125" y="56538"/>
                </a:lnTo>
                <a:lnTo>
                  <a:pt x="108125" y="56538"/>
                </a:lnTo>
                <a:lnTo>
                  <a:pt x="106875" y="57115"/>
                </a:lnTo>
                <a:lnTo>
                  <a:pt x="105625" y="57692"/>
                </a:lnTo>
                <a:lnTo>
                  <a:pt x="105000" y="58846"/>
                </a:lnTo>
                <a:lnTo>
                  <a:pt x="104375" y="60000"/>
                </a:lnTo>
                <a:lnTo>
                  <a:pt x="104375" y="60000"/>
                </a:lnTo>
                <a:lnTo>
                  <a:pt x="105000" y="61153"/>
                </a:lnTo>
                <a:lnTo>
                  <a:pt x="105625" y="62307"/>
                </a:lnTo>
                <a:lnTo>
                  <a:pt x="106875" y="63461"/>
                </a:lnTo>
                <a:lnTo>
                  <a:pt x="108125" y="63461"/>
                </a:lnTo>
                <a:lnTo>
                  <a:pt x="116250" y="63461"/>
                </a:lnTo>
                <a:lnTo>
                  <a:pt x="116250" y="63461"/>
                </a:lnTo>
                <a:lnTo>
                  <a:pt x="118125" y="63461"/>
                </a:lnTo>
                <a:lnTo>
                  <a:pt x="119375" y="62307"/>
                </a:lnTo>
                <a:lnTo>
                  <a:pt x="120000" y="61153"/>
                </a:lnTo>
                <a:lnTo>
                  <a:pt x="120000" y="60000"/>
                </a:lnTo>
                <a:lnTo>
                  <a:pt x="120000" y="60000"/>
                </a:lnTo>
                <a:lnTo>
                  <a:pt x="120000" y="58846"/>
                </a:lnTo>
                <a:lnTo>
                  <a:pt x="119375" y="57692"/>
                </a:lnTo>
                <a:lnTo>
                  <a:pt x="118125" y="57115"/>
                </a:lnTo>
                <a:lnTo>
                  <a:pt x="116250" y="56538"/>
                </a:lnTo>
                <a:lnTo>
                  <a:pt x="116250" y="56538"/>
                </a:lnTo>
                <a:close/>
                <a:moveTo>
                  <a:pt x="91875" y="9230"/>
                </a:moveTo>
                <a:lnTo>
                  <a:pt x="91875" y="9230"/>
                </a:lnTo>
                <a:lnTo>
                  <a:pt x="90000" y="8653"/>
                </a:lnTo>
                <a:lnTo>
                  <a:pt x="88750" y="8653"/>
                </a:lnTo>
                <a:lnTo>
                  <a:pt x="86875" y="9230"/>
                </a:lnTo>
                <a:lnTo>
                  <a:pt x="86250" y="10384"/>
                </a:lnTo>
                <a:lnTo>
                  <a:pt x="80625" y="19615"/>
                </a:lnTo>
                <a:lnTo>
                  <a:pt x="80625" y="19615"/>
                </a:lnTo>
                <a:lnTo>
                  <a:pt x="80000" y="20769"/>
                </a:lnTo>
                <a:lnTo>
                  <a:pt x="80000" y="22500"/>
                </a:lnTo>
                <a:lnTo>
                  <a:pt x="80625" y="23653"/>
                </a:lnTo>
                <a:lnTo>
                  <a:pt x="81875" y="24807"/>
                </a:lnTo>
                <a:lnTo>
                  <a:pt x="81875" y="24807"/>
                </a:lnTo>
                <a:lnTo>
                  <a:pt x="84375" y="25384"/>
                </a:lnTo>
                <a:lnTo>
                  <a:pt x="84375" y="25384"/>
                </a:lnTo>
                <a:lnTo>
                  <a:pt x="86250" y="24807"/>
                </a:lnTo>
                <a:lnTo>
                  <a:pt x="88125" y="23653"/>
                </a:lnTo>
                <a:lnTo>
                  <a:pt x="93750" y="14423"/>
                </a:lnTo>
                <a:lnTo>
                  <a:pt x="93750" y="14423"/>
                </a:lnTo>
                <a:lnTo>
                  <a:pt x="94375" y="12692"/>
                </a:lnTo>
                <a:lnTo>
                  <a:pt x="93750" y="11538"/>
                </a:lnTo>
                <a:lnTo>
                  <a:pt x="93125" y="9807"/>
                </a:lnTo>
                <a:lnTo>
                  <a:pt x="91875" y="9230"/>
                </a:lnTo>
                <a:lnTo>
                  <a:pt x="91875" y="9230"/>
                </a:lnTo>
                <a:close/>
                <a:moveTo>
                  <a:pt x="89375" y="56538"/>
                </a:moveTo>
                <a:lnTo>
                  <a:pt x="89375" y="56538"/>
                </a:lnTo>
                <a:lnTo>
                  <a:pt x="88750" y="62307"/>
                </a:lnTo>
                <a:lnTo>
                  <a:pt x="86875" y="66923"/>
                </a:lnTo>
                <a:lnTo>
                  <a:pt x="85000" y="70384"/>
                </a:lnTo>
                <a:lnTo>
                  <a:pt x="81875" y="73846"/>
                </a:lnTo>
                <a:lnTo>
                  <a:pt x="81875" y="73846"/>
                </a:lnTo>
                <a:lnTo>
                  <a:pt x="78750" y="77884"/>
                </a:lnTo>
                <a:lnTo>
                  <a:pt x="76250" y="83076"/>
                </a:lnTo>
                <a:lnTo>
                  <a:pt x="75000" y="85961"/>
                </a:lnTo>
                <a:lnTo>
                  <a:pt x="74375" y="89423"/>
                </a:lnTo>
                <a:lnTo>
                  <a:pt x="73750" y="92884"/>
                </a:lnTo>
                <a:lnTo>
                  <a:pt x="73125" y="97500"/>
                </a:lnTo>
                <a:lnTo>
                  <a:pt x="73125" y="97500"/>
                </a:lnTo>
                <a:lnTo>
                  <a:pt x="72500" y="99230"/>
                </a:lnTo>
                <a:lnTo>
                  <a:pt x="71875" y="100961"/>
                </a:lnTo>
                <a:lnTo>
                  <a:pt x="70000" y="102115"/>
                </a:lnTo>
                <a:lnTo>
                  <a:pt x="68125" y="102115"/>
                </a:lnTo>
                <a:lnTo>
                  <a:pt x="51875" y="102115"/>
                </a:lnTo>
                <a:lnTo>
                  <a:pt x="51875" y="102115"/>
                </a:lnTo>
                <a:lnTo>
                  <a:pt x="50000" y="102115"/>
                </a:lnTo>
                <a:lnTo>
                  <a:pt x="48125" y="100961"/>
                </a:lnTo>
                <a:lnTo>
                  <a:pt x="47500" y="99230"/>
                </a:lnTo>
                <a:lnTo>
                  <a:pt x="46875" y="97500"/>
                </a:lnTo>
                <a:lnTo>
                  <a:pt x="46875" y="97500"/>
                </a:lnTo>
                <a:lnTo>
                  <a:pt x="46250" y="92884"/>
                </a:lnTo>
                <a:lnTo>
                  <a:pt x="45625" y="89423"/>
                </a:lnTo>
                <a:lnTo>
                  <a:pt x="45000" y="85961"/>
                </a:lnTo>
                <a:lnTo>
                  <a:pt x="43750" y="83076"/>
                </a:lnTo>
                <a:lnTo>
                  <a:pt x="41250" y="77884"/>
                </a:lnTo>
                <a:lnTo>
                  <a:pt x="38125" y="73846"/>
                </a:lnTo>
                <a:lnTo>
                  <a:pt x="38125" y="73846"/>
                </a:lnTo>
                <a:lnTo>
                  <a:pt x="35000" y="70384"/>
                </a:lnTo>
                <a:lnTo>
                  <a:pt x="33125" y="66923"/>
                </a:lnTo>
                <a:lnTo>
                  <a:pt x="31250" y="62307"/>
                </a:lnTo>
                <a:lnTo>
                  <a:pt x="30625" y="56538"/>
                </a:lnTo>
                <a:lnTo>
                  <a:pt x="30625" y="56538"/>
                </a:lnTo>
                <a:lnTo>
                  <a:pt x="31250" y="51346"/>
                </a:lnTo>
                <a:lnTo>
                  <a:pt x="32500" y="46153"/>
                </a:lnTo>
                <a:lnTo>
                  <a:pt x="34375" y="41538"/>
                </a:lnTo>
                <a:lnTo>
                  <a:pt x="37500" y="37500"/>
                </a:lnTo>
                <a:lnTo>
                  <a:pt x="41875" y="34038"/>
                </a:lnTo>
                <a:lnTo>
                  <a:pt x="46875" y="31153"/>
                </a:lnTo>
                <a:lnTo>
                  <a:pt x="53125" y="29423"/>
                </a:lnTo>
                <a:lnTo>
                  <a:pt x="60000" y="28269"/>
                </a:lnTo>
                <a:lnTo>
                  <a:pt x="60000" y="28269"/>
                </a:lnTo>
                <a:lnTo>
                  <a:pt x="66875" y="29423"/>
                </a:lnTo>
                <a:lnTo>
                  <a:pt x="73125" y="31153"/>
                </a:lnTo>
                <a:lnTo>
                  <a:pt x="78125" y="34038"/>
                </a:lnTo>
                <a:lnTo>
                  <a:pt x="82500" y="37500"/>
                </a:lnTo>
                <a:lnTo>
                  <a:pt x="85625" y="41538"/>
                </a:lnTo>
                <a:lnTo>
                  <a:pt x="87500" y="46153"/>
                </a:lnTo>
                <a:lnTo>
                  <a:pt x="88750" y="51346"/>
                </a:lnTo>
                <a:lnTo>
                  <a:pt x="89375" y="56538"/>
                </a:lnTo>
                <a:lnTo>
                  <a:pt x="89375" y="56538"/>
                </a:lnTo>
                <a:close/>
                <a:moveTo>
                  <a:pt x="62500" y="39807"/>
                </a:moveTo>
                <a:lnTo>
                  <a:pt x="62500" y="39807"/>
                </a:lnTo>
                <a:lnTo>
                  <a:pt x="61875" y="38653"/>
                </a:lnTo>
                <a:lnTo>
                  <a:pt x="61250" y="37500"/>
                </a:lnTo>
                <a:lnTo>
                  <a:pt x="60000" y="36923"/>
                </a:lnTo>
                <a:lnTo>
                  <a:pt x="59375" y="36923"/>
                </a:lnTo>
                <a:lnTo>
                  <a:pt x="59375" y="36923"/>
                </a:lnTo>
                <a:lnTo>
                  <a:pt x="55625" y="36923"/>
                </a:lnTo>
                <a:lnTo>
                  <a:pt x="51875" y="38076"/>
                </a:lnTo>
                <a:lnTo>
                  <a:pt x="48750" y="39230"/>
                </a:lnTo>
                <a:lnTo>
                  <a:pt x="45625" y="41538"/>
                </a:lnTo>
                <a:lnTo>
                  <a:pt x="42500" y="44423"/>
                </a:lnTo>
                <a:lnTo>
                  <a:pt x="40625" y="47307"/>
                </a:lnTo>
                <a:lnTo>
                  <a:pt x="39375" y="51346"/>
                </a:lnTo>
                <a:lnTo>
                  <a:pt x="38750" y="55961"/>
                </a:lnTo>
                <a:lnTo>
                  <a:pt x="38750" y="55961"/>
                </a:lnTo>
                <a:lnTo>
                  <a:pt x="39375" y="57115"/>
                </a:lnTo>
                <a:lnTo>
                  <a:pt x="40000" y="57692"/>
                </a:lnTo>
                <a:lnTo>
                  <a:pt x="40625" y="58846"/>
                </a:lnTo>
                <a:lnTo>
                  <a:pt x="41875" y="58846"/>
                </a:lnTo>
                <a:lnTo>
                  <a:pt x="41875" y="58846"/>
                </a:lnTo>
                <a:lnTo>
                  <a:pt x="43125" y="58846"/>
                </a:lnTo>
                <a:lnTo>
                  <a:pt x="44375" y="57692"/>
                </a:lnTo>
                <a:lnTo>
                  <a:pt x="45000" y="57115"/>
                </a:lnTo>
                <a:lnTo>
                  <a:pt x="45000" y="55961"/>
                </a:lnTo>
                <a:lnTo>
                  <a:pt x="45000" y="55961"/>
                </a:lnTo>
                <a:lnTo>
                  <a:pt x="45625" y="52500"/>
                </a:lnTo>
                <a:lnTo>
                  <a:pt x="46250" y="49615"/>
                </a:lnTo>
                <a:lnTo>
                  <a:pt x="48125" y="47307"/>
                </a:lnTo>
                <a:lnTo>
                  <a:pt x="50000" y="45576"/>
                </a:lnTo>
                <a:lnTo>
                  <a:pt x="51875" y="44423"/>
                </a:lnTo>
                <a:lnTo>
                  <a:pt x="54375" y="43269"/>
                </a:lnTo>
                <a:lnTo>
                  <a:pt x="56875" y="42692"/>
                </a:lnTo>
                <a:lnTo>
                  <a:pt x="59375" y="42692"/>
                </a:lnTo>
                <a:lnTo>
                  <a:pt x="59375" y="42692"/>
                </a:lnTo>
                <a:lnTo>
                  <a:pt x="60000" y="42692"/>
                </a:lnTo>
                <a:lnTo>
                  <a:pt x="61250" y="41538"/>
                </a:lnTo>
                <a:lnTo>
                  <a:pt x="61875" y="40961"/>
                </a:lnTo>
                <a:lnTo>
                  <a:pt x="62500" y="39807"/>
                </a:lnTo>
                <a:lnTo>
                  <a:pt x="62500" y="39807"/>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1780" name="Google Shape;1780;p270"/>
          <p:cNvSpPr/>
          <p:nvPr/>
        </p:nvSpPr>
        <p:spPr>
          <a:xfrm>
            <a:off x="7578074" y="1886988"/>
            <a:ext cx="827700" cy="291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chemeClr val="dk1"/>
                </a:solidFill>
                <a:latin typeface="Helvetica Neue Light"/>
                <a:ea typeface="Helvetica Neue Light"/>
                <a:cs typeface="Helvetica Neue Light"/>
                <a:sym typeface="Helvetica Neue Light"/>
              </a:rPr>
              <a:t>How can quality assurance drive customer connection?</a:t>
            </a:r>
            <a:endParaRPr sz="700">
              <a:solidFill>
                <a:schemeClr val="dk1"/>
              </a:solidFill>
              <a:latin typeface="Helvetica Neue Light"/>
              <a:ea typeface="Helvetica Neue Light"/>
              <a:cs typeface="Helvetica Neue Light"/>
              <a:sym typeface="Helvetica Neue Light"/>
            </a:endParaRPr>
          </a:p>
        </p:txBody>
      </p:sp>
      <p:sp>
        <p:nvSpPr>
          <p:cNvPr id="1781" name="Google Shape;1781;p270"/>
          <p:cNvSpPr/>
          <p:nvPr/>
        </p:nvSpPr>
        <p:spPr>
          <a:xfrm>
            <a:off x="7962375" y="2955480"/>
            <a:ext cx="1067100" cy="658800"/>
          </a:xfrm>
          <a:prstGeom prst="wedgeEllipseCallout">
            <a:avLst>
              <a:gd name="adj1" fmla="val 1495"/>
              <a:gd name="adj2" fmla="val -65730"/>
            </a:avLst>
          </a:prstGeom>
          <a:solidFill>
            <a:srgbClr val="F3F3F3"/>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1782" name="Google Shape;1782;p270"/>
          <p:cNvSpPr/>
          <p:nvPr/>
        </p:nvSpPr>
        <p:spPr>
          <a:xfrm>
            <a:off x="8040719" y="3197277"/>
            <a:ext cx="161700" cy="175200"/>
          </a:xfrm>
          <a:custGeom>
            <a:avLst/>
            <a:gdLst/>
            <a:ahLst/>
            <a:cxnLst/>
            <a:rect l="l" t="t" r="r" b="b"/>
            <a:pathLst>
              <a:path w="120000" h="120000" extrusionOk="0">
                <a:moveTo>
                  <a:pt x="31875" y="23653"/>
                </a:moveTo>
                <a:lnTo>
                  <a:pt x="26250" y="14423"/>
                </a:lnTo>
                <a:lnTo>
                  <a:pt x="26250" y="14423"/>
                </a:lnTo>
                <a:lnTo>
                  <a:pt x="25625" y="12692"/>
                </a:lnTo>
                <a:lnTo>
                  <a:pt x="26250" y="11538"/>
                </a:lnTo>
                <a:lnTo>
                  <a:pt x="26875" y="9807"/>
                </a:lnTo>
                <a:lnTo>
                  <a:pt x="28125" y="9230"/>
                </a:lnTo>
                <a:lnTo>
                  <a:pt x="28125" y="9230"/>
                </a:lnTo>
                <a:lnTo>
                  <a:pt x="30000" y="8653"/>
                </a:lnTo>
                <a:lnTo>
                  <a:pt x="31250" y="8653"/>
                </a:lnTo>
                <a:lnTo>
                  <a:pt x="33125" y="9230"/>
                </a:lnTo>
                <a:lnTo>
                  <a:pt x="33750" y="10384"/>
                </a:lnTo>
                <a:lnTo>
                  <a:pt x="39375" y="19615"/>
                </a:lnTo>
                <a:lnTo>
                  <a:pt x="39375" y="19615"/>
                </a:lnTo>
                <a:lnTo>
                  <a:pt x="40000" y="20769"/>
                </a:lnTo>
                <a:lnTo>
                  <a:pt x="40000" y="22500"/>
                </a:lnTo>
                <a:lnTo>
                  <a:pt x="39375" y="23653"/>
                </a:lnTo>
                <a:lnTo>
                  <a:pt x="38125" y="24807"/>
                </a:lnTo>
                <a:lnTo>
                  <a:pt x="38125" y="24807"/>
                </a:lnTo>
                <a:lnTo>
                  <a:pt x="35625" y="25384"/>
                </a:lnTo>
                <a:lnTo>
                  <a:pt x="35625" y="25384"/>
                </a:lnTo>
                <a:lnTo>
                  <a:pt x="33750" y="24807"/>
                </a:lnTo>
                <a:lnTo>
                  <a:pt x="31875" y="23653"/>
                </a:lnTo>
                <a:lnTo>
                  <a:pt x="31875" y="23653"/>
                </a:lnTo>
                <a:close/>
                <a:moveTo>
                  <a:pt x="20000" y="34615"/>
                </a:moveTo>
                <a:lnTo>
                  <a:pt x="11875" y="30000"/>
                </a:lnTo>
                <a:lnTo>
                  <a:pt x="11875" y="30000"/>
                </a:lnTo>
                <a:lnTo>
                  <a:pt x="10000" y="30000"/>
                </a:lnTo>
                <a:lnTo>
                  <a:pt x="8750" y="30000"/>
                </a:lnTo>
                <a:lnTo>
                  <a:pt x="7500" y="30576"/>
                </a:lnTo>
                <a:lnTo>
                  <a:pt x="6875" y="31730"/>
                </a:lnTo>
                <a:lnTo>
                  <a:pt x="6875" y="31730"/>
                </a:lnTo>
                <a:lnTo>
                  <a:pt x="6250" y="32884"/>
                </a:lnTo>
                <a:lnTo>
                  <a:pt x="6250" y="34038"/>
                </a:lnTo>
                <a:lnTo>
                  <a:pt x="6875" y="35192"/>
                </a:lnTo>
                <a:lnTo>
                  <a:pt x="8125" y="36346"/>
                </a:lnTo>
                <a:lnTo>
                  <a:pt x="16250" y="40961"/>
                </a:lnTo>
                <a:lnTo>
                  <a:pt x="16250" y="40961"/>
                </a:lnTo>
                <a:lnTo>
                  <a:pt x="18125" y="40961"/>
                </a:lnTo>
                <a:lnTo>
                  <a:pt x="18125" y="40961"/>
                </a:lnTo>
                <a:lnTo>
                  <a:pt x="20000" y="40961"/>
                </a:lnTo>
                <a:lnTo>
                  <a:pt x="21250" y="39230"/>
                </a:lnTo>
                <a:lnTo>
                  <a:pt x="21250" y="39230"/>
                </a:lnTo>
                <a:lnTo>
                  <a:pt x="21875" y="38076"/>
                </a:lnTo>
                <a:lnTo>
                  <a:pt x="21875" y="36923"/>
                </a:lnTo>
                <a:lnTo>
                  <a:pt x="21250" y="35769"/>
                </a:lnTo>
                <a:lnTo>
                  <a:pt x="20000" y="34615"/>
                </a:lnTo>
                <a:lnTo>
                  <a:pt x="20000" y="34615"/>
                </a:lnTo>
                <a:close/>
                <a:moveTo>
                  <a:pt x="68750" y="105576"/>
                </a:moveTo>
                <a:lnTo>
                  <a:pt x="51250" y="105576"/>
                </a:lnTo>
                <a:lnTo>
                  <a:pt x="51250" y="105576"/>
                </a:lnTo>
                <a:lnTo>
                  <a:pt x="50000" y="105576"/>
                </a:lnTo>
                <a:lnTo>
                  <a:pt x="48750" y="106153"/>
                </a:lnTo>
                <a:lnTo>
                  <a:pt x="48125" y="107307"/>
                </a:lnTo>
                <a:lnTo>
                  <a:pt x="48125" y="108461"/>
                </a:lnTo>
                <a:lnTo>
                  <a:pt x="48125" y="108461"/>
                </a:lnTo>
                <a:lnTo>
                  <a:pt x="48125" y="109615"/>
                </a:lnTo>
                <a:lnTo>
                  <a:pt x="48750" y="110192"/>
                </a:lnTo>
                <a:lnTo>
                  <a:pt x="50000" y="110769"/>
                </a:lnTo>
                <a:lnTo>
                  <a:pt x="51250" y="111346"/>
                </a:lnTo>
                <a:lnTo>
                  <a:pt x="68750" y="111346"/>
                </a:lnTo>
                <a:lnTo>
                  <a:pt x="68750" y="111346"/>
                </a:lnTo>
                <a:lnTo>
                  <a:pt x="70000" y="110769"/>
                </a:lnTo>
                <a:lnTo>
                  <a:pt x="71250" y="110192"/>
                </a:lnTo>
                <a:lnTo>
                  <a:pt x="71875" y="109615"/>
                </a:lnTo>
                <a:lnTo>
                  <a:pt x="71875" y="108461"/>
                </a:lnTo>
                <a:lnTo>
                  <a:pt x="71875" y="108461"/>
                </a:lnTo>
                <a:lnTo>
                  <a:pt x="71875" y="107307"/>
                </a:lnTo>
                <a:lnTo>
                  <a:pt x="71250" y="106153"/>
                </a:lnTo>
                <a:lnTo>
                  <a:pt x="70000" y="105576"/>
                </a:lnTo>
                <a:lnTo>
                  <a:pt x="68750" y="105576"/>
                </a:lnTo>
                <a:lnTo>
                  <a:pt x="68750" y="105576"/>
                </a:lnTo>
                <a:close/>
                <a:moveTo>
                  <a:pt x="65625" y="114230"/>
                </a:moveTo>
                <a:lnTo>
                  <a:pt x="54375" y="114230"/>
                </a:lnTo>
                <a:lnTo>
                  <a:pt x="54375" y="114230"/>
                </a:lnTo>
                <a:lnTo>
                  <a:pt x="53125" y="114230"/>
                </a:lnTo>
                <a:lnTo>
                  <a:pt x="51875" y="114807"/>
                </a:lnTo>
                <a:lnTo>
                  <a:pt x="51250" y="115961"/>
                </a:lnTo>
                <a:lnTo>
                  <a:pt x="51250" y="117115"/>
                </a:lnTo>
                <a:lnTo>
                  <a:pt x="51250" y="117115"/>
                </a:lnTo>
                <a:lnTo>
                  <a:pt x="51250" y="118269"/>
                </a:lnTo>
                <a:lnTo>
                  <a:pt x="51875" y="119423"/>
                </a:lnTo>
                <a:lnTo>
                  <a:pt x="53125" y="120000"/>
                </a:lnTo>
                <a:lnTo>
                  <a:pt x="54375" y="120000"/>
                </a:lnTo>
                <a:lnTo>
                  <a:pt x="65625" y="120000"/>
                </a:lnTo>
                <a:lnTo>
                  <a:pt x="65625" y="120000"/>
                </a:lnTo>
                <a:lnTo>
                  <a:pt x="66875" y="120000"/>
                </a:lnTo>
                <a:lnTo>
                  <a:pt x="68125" y="119423"/>
                </a:lnTo>
                <a:lnTo>
                  <a:pt x="68750" y="118269"/>
                </a:lnTo>
                <a:lnTo>
                  <a:pt x="68750" y="117115"/>
                </a:lnTo>
                <a:lnTo>
                  <a:pt x="68750" y="117115"/>
                </a:lnTo>
                <a:lnTo>
                  <a:pt x="68750" y="115961"/>
                </a:lnTo>
                <a:lnTo>
                  <a:pt x="68125" y="114807"/>
                </a:lnTo>
                <a:lnTo>
                  <a:pt x="66875" y="114230"/>
                </a:lnTo>
                <a:lnTo>
                  <a:pt x="65625" y="114230"/>
                </a:lnTo>
                <a:lnTo>
                  <a:pt x="65625" y="114230"/>
                </a:lnTo>
                <a:close/>
                <a:moveTo>
                  <a:pt x="16250" y="79615"/>
                </a:moveTo>
                <a:lnTo>
                  <a:pt x="11875" y="81923"/>
                </a:lnTo>
                <a:lnTo>
                  <a:pt x="11875" y="81923"/>
                </a:lnTo>
                <a:lnTo>
                  <a:pt x="11250" y="83076"/>
                </a:lnTo>
                <a:lnTo>
                  <a:pt x="10625" y="83653"/>
                </a:lnTo>
                <a:lnTo>
                  <a:pt x="10625" y="84807"/>
                </a:lnTo>
                <a:lnTo>
                  <a:pt x="11250" y="85961"/>
                </a:lnTo>
                <a:lnTo>
                  <a:pt x="11250" y="85961"/>
                </a:lnTo>
                <a:lnTo>
                  <a:pt x="12500" y="87115"/>
                </a:lnTo>
                <a:lnTo>
                  <a:pt x="13750" y="87692"/>
                </a:lnTo>
                <a:lnTo>
                  <a:pt x="13750" y="87692"/>
                </a:lnTo>
                <a:lnTo>
                  <a:pt x="15000" y="87115"/>
                </a:lnTo>
                <a:lnTo>
                  <a:pt x="19375" y="84807"/>
                </a:lnTo>
                <a:lnTo>
                  <a:pt x="19375" y="84807"/>
                </a:lnTo>
                <a:lnTo>
                  <a:pt x="20625" y="84230"/>
                </a:lnTo>
                <a:lnTo>
                  <a:pt x="21250" y="83076"/>
                </a:lnTo>
                <a:lnTo>
                  <a:pt x="21250" y="81923"/>
                </a:lnTo>
                <a:lnTo>
                  <a:pt x="20625" y="80769"/>
                </a:lnTo>
                <a:lnTo>
                  <a:pt x="20625" y="80769"/>
                </a:lnTo>
                <a:lnTo>
                  <a:pt x="20000" y="80192"/>
                </a:lnTo>
                <a:lnTo>
                  <a:pt x="18750" y="79615"/>
                </a:lnTo>
                <a:lnTo>
                  <a:pt x="17500" y="79615"/>
                </a:lnTo>
                <a:lnTo>
                  <a:pt x="16250" y="79615"/>
                </a:lnTo>
                <a:lnTo>
                  <a:pt x="16250" y="79615"/>
                </a:lnTo>
                <a:close/>
                <a:moveTo>
                  <a:pt x="15625" y="60000"/>
                </a:moveTo>
                <a:lnTo>
                  <a:pt x="15625" y="60000"/>
                </a:lnTo>
                <a:lnTo>
                  <a:pt x="15000" y="58846"/>
                </a:lnTo>
                <a:lnTo>
                  <a:pt x="14375" y="57692"/>
                </a:lnTo>
                <a:lnTo>
                  <a:pt x="13125" y="57115"/>
                </a:lnTo>
                <a:lnTo>
                  <a:pt x="11875" y="56538"/>
                </a:lnTo>
                <a:lnTo>
                  <a:pt x="3750" y="56538"/>
                </a:lnTo>
                <a:lnTo>
                  <a:pt x="3750" y="56538"/>
                </a:lnTo>
                <a:lnTo>
                  <a:pt x="1875" y="57115"/>
                </a:lnTo>
                <a:lnTo>
                  <a:pt x="625" y="57692"/>
                </a:lnTo>
                <a:lnTo>
                  <a:pt x="0" y="58846"/>
                </a:lnTo>
                <a:lnTo>
                  <a:pt x="0" y="60000"/>
                </a:lnTo>
                <a:lnTo>
                  <a:pt x="0" y="60000"/>
                </a:lnTo>
                <a:lnTo>
                  <a:pt x="0" y="61153"/>
                </a:lnTo>
                <a:lnTo>
                  <a:pt x="625" y="62307"/>
                </a:lnTo>
                <a:lnTo>
                  <a:pt x="1875" y="63461"/>
                </a:lnTo>
                <a:lnTo>
                  <a:pt x="3750" y="63461"/>
                </a:lnTo>
                <a:lnTo>
                  <a:pt x="11875" y="63461"/>
                </a:lnTo>
                <a:lnTo>
                  <a:pt x="11875" y="63461"/>
                </a:lnTo>
                <a:lnTo>
                  <a:pt x="13125" y="63461"/>
                </a:lnTo>
                <a:lnTo>
                  <a:pt x="14375" y="62307"/>
                </a:lnTo>
                <a:lnTo>
                  <a:pt x="15000" y="61153"/>
                </a:lnTo>
                <a:lnTo>
                  <a:pt x="15625" y="60000"/>
                </a:lnTo>
                <a:lnTo>
                  <a:pt x="15625" y="60000"/>
                </a:lnTo>
                <a:close/>
                <a:moveTo>
                  <a:pt x="60000" y="19615"/>
                </a:moveTo>
                <a:lnTo>
                  <a:pt x="60000" y="19615"/>
                </a:lnTo>
                <a:lnTo>
                  <a:pt x="61875" y="19038"/>
                </a:lnTo>
                <a:lnTo>
                  <a:pt x="63125" y="18461"/>
                </a:lnTo>
                <a:lnTo>
                  <a:pt x="63750" y="16730"/>
                </a:lnTo>
                <a:lnTo>
                  <a:pt x="64375" y="15576"/>
                </a:lnTo>
                <a:lnTo>
                  <a:pt x="64375" y="4038"/>
                </a:lnTo>
                <a:lnTo>
                  <a:pt x="64375" y="4038"/>
                </a:lnTo>
                <a:lnTo>
                  <a:pt x="63750" y="2307"/>
                </a:lnTo>
                <a:lnTo>
                  <a:pt x="63125" y="1153"/>
                </a:lnTo>
                <a:lnTo>
                  <a:pt x="61875" y="0"/>
                </a:lnTo>
                <a:lnTo>
                  <a:pt x="60000" y="0"/>
                </a:lnTo>
                <a:lnTo>
                  <a:pt x="60000" y="0"/>
                </a:lnTo>
                <a:lnTo>
                  <a:pt x="58125" y="0"/>
                </a:lnTo>
                <a:lnTo>
                  <a:pt x="56875" y="1153"/>
                </a:lnTo>
                <a:lnTo>
                  <a:pt x="56250" y="2307"/>
                </a:lnTo>
                <a:lnTo>
                  <a:pt x="55625" y="4038"/>
                </a:lnTo>
                <a:lnTo>
                  <a:pt x="55625" y="15576"/>
                </a:lnTo>
                <a:lnTo>
                  <a:pt x="55625" y="15576"/>
                </a:lnTo>
                <a:lnTo>
                  <a:pt x="56250" y="16730"/>
                </a:lnTo>
                <a:lnTo>
                  <a:pt x="56875" y="18461"/>
                </a:lnTo>
                <a:lnTo>
                  <a:pt x="58125" y="19038"/>
                </a:lnTo>
                <a:lnTo>
                  <a:pt x="60000" y="19615"/>
                </a:lnTo>
                <a:lnTo>
                  <a:pt x="60000" y="19615"/>
                </a:lnTo>
                <a:close/>
                <a:moveTo>
                  <a:pt x="108125" y="81923"/>
                </a:moveTo>
                <a:lnTo>
                  <a:pt x="103750" y="79615"/>
                </a:lnTo>
                <a:lnTo>
                  <a:pt x="103750" y="79615"/>
                </a:lnTo>
                <a:lnTo>
                  <a:pt x="102500" y="79615"/>
                </a:lnTo>
                <a:lnTo>
                  <a:pt x="101250" y="79615"/>
                </a:lnTo>
                <a:lnTo>
                  <a:pt x="100000" y="80192"/>
                </a:lnTo>
                <a:lnTo>
                  <a:pt x="99375" y="80769"/>
                </a:lnTo>
                <a:lnTo>
                  <a:pt x="99375" y="80769"/>
                </a:lnTo>
                <a:lnTo>
                  <a:pt x="98750" y="81923"/>
                </a:lnTo>
                <a:lnTo>
                  <a:pt x="98750" y="83076"/>
                </a:lnTo>
                <a:lnTo>
                  <a:pt x="99375" y="84230"/>
                </a:lnTo>
                <a:lnTo>
                  <a:pt x="100625" y="84807"/>
                </a:lnTo>
                <a:lnTo>
                  <a:pt x="105000" y="87115"/>
                </a:lnTo>
                <a:lnTo>
                  <a:pt x="105000" y="87115"/>
                </a:lnTo>
                <a:lnTo>
                  <a:pt x="106250" y="87692"/>
                </a:lnTo>
                <a:lnTo>
                  <a:pt x="106250" y="87692"/>
                </a:lnTo>
                <a:lnTo>
                  <a:pt x="107500" y="87115"/>
                </a:lnTo>
                <a:lnTo>
                  <a:pt x="108750" y="85961"/>
                </a:lnTo>
                <a:lnTo>
                  <a:pt x="108750" y="85961"/>
                </a:lnTo>
                <a:lnTo>
                  <a:pt x="109375" y="84807"/>
                </a:lnTo>
                <a:lnTo>
                  <a:pt x="109375" y="83653"/>
                </a:lnTo>
                <a:lnTo>
                  <a:pt x="108750" y="83076"/>
                </a:lnTo>
                <a:lnTo>
                  <a:pt x="108125" y="81923"/>
                </a:lnTo>
                <a:lnTo>
                  <a:pt x="108125" y="81923"/>
                </a:lnTo>
                <a:close/>
                <a:moveTo>
                  <a:pt x="101875" y="40961"/>
                </a:moveTo>
                <a:lnTo>
                  <a:pt x="101875" y="40961"/>
                </a:lnTo>
                <a:lnTo>
                  <a:pt x="103750" y="40961"/>
                </a:lnTo>
                <a:lnTo>
                  <a:pt x="111875" y="36346"/>
                </a:lnTo>
                <a:lnTo>
                  <a:pt x="111875" y="36346"/>
                </a:lnTo>
                <a:lnTo>
                  <a:pt x="113125" y="35192"/>
                </a:lnTo>
                <a:lnTo>
                  <a:pt x="113750" y="34038"/>
                </a:lnTo>
                <a:lnTo>
                  <a:pt x="113750" y="32884"/>
                </a:lnTo>
                <a:lnTo>
                  <a:pt x="113125" y="31730"/>
                </a:lnTo>
                <a:lnTo>
                  <a:pt x="113125" y="31730"/>
                </a:lnTo>
                <a:lnTo>
                  <a:pt x="112500" y="30576"/>
                </a:lnTo>
                <a:lnTo>
                  <a:pt x="111250" y="30000"/>
                </a:lnTo>
                <a:lnTo>
                  <a:pt x="110000" y="30000"/>
                </a:lnTo>
                <a:lnTo>
                  <a:pt x="108125" y="30000"/>
                </a:lnTo>
                <a:lnTo>
                  <a:pt x="100000" y="34615"/>
                </a:lnTo>
                <a:lnTo>
                  <a:pt x="100000" y="34615"/>
                </a:lnTo>
                <a:lnTo>
                  <a:pt x="98750" y="35769"/>
                </a:lnTo>
                <a:lnTo>
                  <a:pt x="98125" y="36923"/>
                </a:lnTo>
                <a:lnTo>
                  <a:pt x="98125" y="38076"/>
                </a:lnTo>
                <a:lnTo>
                  <a:pt x="98750" y="39230"/>
                </a:lnTo>
                <a:lnTo>
                  <a:pt x="98750" y="39230"/>
                </a:lnTo>
                <a:lnTo>
                  <a:pt x="100000" y="40961"/>
                </a:lnTo>
                <a:lnTo>
                  <a:pt x="101875" y="40961"/>
                </a:lnTo>
                <a:lnTo>
                  <a:pt x="101875" y="40961"/>
                </a:lnTo>
                <a:close/>
                <a:moveTo>
                  <a:pt x="116250" y="56538"/>
                </a:moveTo>
                <a:lnTo>
                  <a:pt x="108125" y="56538"/>
                </a:lnTo>
                <a:lnTo>
                  <a:pt x="108125" y="56538"/>
                </a:lnTo>
                <a:lnTo>
                  <a:pt x="106875" y="57115"/>
                </a:lnTo>
                <a:lnTo>
                  <a:pt x="105625" y="57692"/>
                </a:lnTo>
                <a:lnTo>
                  <a:pt x="105000" y="58846"/>
                </a:lnTo>
                <a:lnTo>
                  <a:pt x="104375" y="60000"/>
                </a:lnTo>
                <a:lnTo>
                  <a:pt x="104375" y="60000"/>
                </a:lnTo>
                <a:lnTo>
                  <a:pt x="105000" y="61153"/>
                </a:lnTo>
                <a:lnTo>
                  <a:pt x="105625" y="62307"/>
                </a:lnTo>
                <a:lnTo>
                  <a:pt x="106875" y="63461"/>
                </a:lnTo>
                <a:lnTo>
                  <a:pt x="108125" y="63461"/>
                </a:lnTo>
                <a:lnTo>
                  <a:pt x="116250" y="63461"/>
                </a:lnTo>
                <a:lnTo>
                  <a:pt x="116250" y="63461"/>
                </a:lnTo>
                <a:lnTo>
                  <a:pt x="118125" y="63461"/>
                </a:lnTo>
                <a:lnTo>
                  <a:pt x="119375" y="62307"/>
                </a:lnTo>
                <a:lnTo>
                  <a:pt x="120000" y="61153"/>
                </a:lnTo>
                <a:lnTo>
                  <a:pt x="120000" y="60000"/>
                </a:lnTo>
                <a:lnTo>
                  <a:pt x="120000" y="60000"/>
                </a:lnTo>
                <a:lnTo>
                  <a:pt x="120000" y="58846"/>
                </a:lnTo>
                <a:lnTo>
                  <a:pt x="119375" y="57692"/>
                </a:lnTo>
                <a:lnTo>
                  <a:pt x="118125" y="57115"/>
                </a:lnTo>
                <a:lnTo>
                  <a:pt x="116250" y="56538"/>
                </a:lnTo>
                <a:lnTo>
                  <a:pt x="116250" y="56538"/>
                </a:lnTo>
                <a:close/>
                <a:moveTo>
                  <a:pt x="91875" y="9230"/>
                </a:moveTo>
                <a:lnTo>
                  <a:pt x="91875" y="9230"/>
                </a:lnTo>
                <a:lnTo>
                  <a:pt x="90000" y="8653"/>
                </a:lnTo>
                <a:lnTo>
                  <a:pt x="88750" y="8653"/>
                </a:lnTo>
                <a:lnTo>
                  <a:pt x="86875" y="9230"/>
                </a:lnTo>
                <a:lnTo>
                  <a:pt x="86250" y="10384"/>
                </a:lnTo>
                <a:lnTo>
                  <a:pt x="80625" y="19615"/>
                </a:lnTo>
                <a:lnTo>
                  <a:pt x="80625" y="19615"/>
                </a:lnTo>
                <a:lnTo>
                  <a:pt x="80000" y="20769"/>
                </a:lnTo>
                <a:lnTo>
                  <a:pt x="80000" y="22500"/>
                </a:lnTo>
                <a:lnTo>
                  <a:pt x="80625" y="23653"/>
                </a:lnTo>
                <a:lnTo>
                  <a:pt x="81875" y="24807"/>
                </a:lnTo>
                <a:lnTo>
                  <a:pt x="81875" y="24807"/>
                </a:lnTo>
                <a:lnTo>
                  <a:pt x="84375" y="25384"/>
                </a:lnTo>
                <a:lnTo>
                  <a:pt x="84375" y="25384"/>
                </a:lnTo>
                <a:lnTo>
                  <a:pt x="86250" y="24807"/>
                </a:lnTo>
                <a:lnTo>
                  <a:pt x="88125" y="23653"/>
                </a:lnTo>
                <a:lnTo>
                  <a:pt x="93750" y="14423"/>
                </a:lnTo>
                <a:lnTo>
                  <a:pt x="93750" y="14423"/>
                </a:lnTo>
                <a:lnTo>
                  <a:pt x="94375" y="12692"/>
                </a:lnTo>
                <a:lnTo>
                  <a:pt x="93750" y="11538"/>
                </a:lnTo>
                <a:lnTo>
                  <a:pt x="93125" y="9807"/>
                </a:lnTo>
                <a:lnTo>
                  <a:pt x="91875" y="9230"/>
                </a:lnTo>
                <a:lnTo>
                  <a:pt x="91875" y="9230"/>
                </a:lnTo>
                <a:close/>
                <a:moveTo>
                  <a:pt x="89375" y="56538"/>
                </a:moveTo>
                <a:lnTo>
                  <a:pt x="89375" y="56538"/>
                </a:lnTo>
                <a:lnTo>
                  <a:pt x="88750" y="62307"/>
                </a:lnTo>
                <a:lnTo>
                  <a:pt x="86875" y="66923"/>
                </a:lnTo>
                <a:lnTo>
                  <a:pt x="85000" y="70384"/>
                </a:lnTo>
                <a:lnTo>
                  <a:pt x="81875" y="73846"/>
                </a:lnTo>
                <a:lnTo>
                  <a:pt x="81875" y="73846"/>
                </a:lnTo>
                <a:lnTo>
                  <a:pt x="78750" y="77884"/>
                </a:lnTo>
                <a:lnTo>
                  <a:pt x="76250" y="83076"/>
                </a:lnTo>
                <a:lnTo>
                  <a:pt x="75000" y="85961"/>
                </a:lnTo>
                <a:lnTo>
                  <a:pt x="74375" y="89423"/>
                </a:lnTo>
                <a:lnTo>
                  <a:pt x="73750" y="92884"/>
                </a:lnTo>
                <a:lnTo>
                  <a:pt x="73125" y="97500"/>
                </a:lnTo>
                <a:lnTo>
                  <a:pt x="73125" y="97500"/>
                </a:lnTo>
                <a:lnTo>
                  <a:pt x="72500" y="99230"/>
                </a:lnTo>
                <a:lnTo>
                  <a:pt x="71875" y="100961"/>
                </a:lnTo>
                <a:lnTo>
                  <a:pt x="70000" y="102115"/>
                </a:lnTo>
                <a:lnTo>
                  <a:pt x="68125" y="102115"/>
                </a:lnTo>
                <a:lnTo>
                  <a:pt x="51875" y="102115"/>
                </a:lnTo>
                <a:lnTo>
                  <a:pt x="51875" y="102115"/>
                </a:lnTo>
                <a:lnTo>
                  <a:pt x="50000" y="102115"/>
                </a:lnTo>
                <a:lnTo>
                  <a:pt x="48125" y="100961"/>
                </a:lnTo>
                <a:lnTo>
                  <a:pt x="47500" y="99230"/>
                </a:lnTo>
                <a:lnTo>
                  <a:pt x="46875" y="97500"/>
                </a:lnTo>
                <a:lnTo>
                  <a:pt x="46875" y="97500"/>
                </a:lnTo>
                <a:lnTo>
                  <a:pt x="46250" y="92884"/>
                </a:lnTo>
                <a:lnTo>
                  <a:pt x="45625" y="89423"/>
                </a:lnTo>
                <a:lnTo>
                  <a:pt x="45000" y="85961"/>
                </a:lnTo>
                <a:lnTo>
                  <a:pt x="43750" y="83076"/>
                </a:lnTo>
                <a:lnTo>
                  <a:pt x="41250" y="77884"/>
                </a:lnTo>
                <a:lnTo>
                  <a:pt x="38125" y="73846"/>
                </a:lnTo>
                <a:lnTo>
                  <a:pt x="38125" y="73846"/>
                </a:lnTo>
                <a:lnTo>
                  <a:pt x="35000" y="70384"/>
                </a:lnTo>
                <a:lnTo>
                  <a:pt x="33125" y="66923"/>
                </a:lnTo>
                <a:lnTo>
                  <a:pt x="31250" y="62307"/>
                </a:lnTo>
                <a:lnTo>
                  <a:pt x="30625" y="56538"/>
                </a:lnTo>
                <a:lnTo>
                  <a:pt x="30625" y="56538"/>
                </a:lnTo>
                <a:lnTo>
                  <a:pt x="31250" y="51346"/>
                </a:lnTo>
                <a:lnTo>
                  <a:pt x="32500" y="46153"/>
                </a:lnTo>
                <a:lnTo>
                  <a:pt x="34375" y="41538"/>
                </a:lnTo>
                <a:lnTo>
                  <a:pt x="37500" y="37500"/>
                </a:lnTo>
                <a:lnTo>
                  <a:pt x="41875" y="34038"/>
                </a:lnTo>
                <a:lnTo>
                  <a:pt x="46875" y="31153"/>
                </a:lnTo>
                <a:lnTo>
                  <a:pt x="53125" y="29423"/>
                </a:lnTo>
                <a:lnTo>
                  <a:pt x="60000" y="28269"/>
                </a:lnTo>
                <a:lnTo>
                  <a:pt x="60000" y="28269"/>
                </a:lnTo>
                <a:lnTo>
                  <a:pt x="66875" y="29423"/>
                </a:lnTo>
                <a:lnTo>
                  <a:pt x="73125" y="31153"/>
                </a:lnTo>
                <a:lnTo>
                  <a:pt x="78125" y="34038"/>
                </a:lnTo>
                <a:lnTo>
                  <a:pt x="82500" y="37500"/>
                </a:lnTo>
                <a:lnTo>
                  <a:pt x="85625" y="41538"/>
                </a:lnTo>
                <a:lnTo>
                  <a:pt x="87500" y="46153"/>
                </a:lnTo>
                <a:lnTo>
                  <a:pt x="88750" y="51346"/>
                </a:lnTo>
                <a:lnTo>
                  <a:pt x="89375" y="56538"/>
                </a:lnTo>
                <a:lnTo>
                  <a:pt x="89375" y="56538"/>
                </a:lnTo>
                <a:close/>
                <a:moveTo>
                  <a:pt x="62500" y="39807"/>
                </a:moveTo>
                <a:lnTo>
                  <a:pt x="62500" y="39807"/>
                </a:lnTo>
                <a:lnTo>
                  <a:pt x="61875" y="38653"/>
                </a:lnTo>
                <a:lnTo>
                  <a:pt x="61250" y="37500"/>
                </a:lnTo>
                <a:lnTo>
                  <a:pt x="60000" y="36923"/>
                </a:lnTo>
                <a:lnTo>
                  <a:pt x="59375" y="36923"/>
                </a:lnTo>
                <a:lnTo>
                  <a:pt x="59375" y="36923"/>
                </a:lnTo>
                <a:lnTo>
                  <a:pt x="55625" y="36923"/>
                </a:lnTo>
                <a:lnTo>
                  <a:pt x="51875" y="38076"/>
                </a:lnTo>
                <a:lnTo>
                  <a:pt x="48750" y="39230"/>
                </a:lnTo>
                <a:lnTo>
                  <a:pt x="45625" y="41538"/>
                </a:lnTo>
                <a:lnTo>
                  <a:pt x="42500" y="44423"/>
                </a:lnTo>
                <a:lnTo>
                  <a:pt x="40625" y="47307"/>
                </a:lnTo>
                <a:lnTo>
                  <a:pt x="39375" y="51346"/>
                </a:lnTo>
                <a:lnTo>
                  <a:pt x="38750" y="55961"/>
                </a:lnTo>
                <a:lnTo>
                  <a:pt x="38750" y="55961"/>
                </a:lnTo>
                <a:lnTo>
                  <a:pt x="39375" y="57115"/>
                </a:lnTo>
                <a:lnTo>
                  <a:pt x="40000" y="57692"/>
                </a:lnTo>
                <a:lnTo>
                  <a:pt x="40625" y="58846"/>
                </a:lnTo>
                <a:lnTo>
                  <a:pt x="41875" y="58846"/>
                </a:lnTo>
                <a:lnTo>
                  <a:pt x="41875" y="58846"/>
                </a:lnTo>
                <a:lnTo>
                  <a:pt x="43125" y="58846"/>
                </a:lnTo>
                <a:lnTo>
                  <a:pt x="44375" y="57692"/>
                </a:lnTo>
                <a:lnTo>
                  <a:pt x="45000" y="57115"/>
                </a:lnTo>
                <a:lnTo>
                  <a:pt x="45000" y="55961"/>
                </a:lnTo>
                <a:lnTo>
                  <a:pt x="45000" y="55961"/>
                </a:lnTo>
                <a:lnTo>
                  <a:pt x="45625" y="52500"/>
                </a:lnTo>
                <a:lnTo>
                  <a:pt x="46250" y="49615"/>
                </a:lnTo>
                <a:lnTo>
                  <a:pt x="48125" y="47307"/>
                </a:lnTo>
                <a:lnTo>
                  <a:pt x="50000" y="45576"/>
                </a:lnTo>
                <a:lnTo>
                  <a:pt x="51875" y="44423"/>
                </a:lnTo>
                <a:lnTo>
                  <a:pt x="54375" y="43269"/>
                </a:lnTo>
                <a:lnTo>
                  <a:pt x="56875" y="42692"/>
                </a:lnTo>
                <a:lnTo>
                  <a:pt x="59375" y="42692"/>
                </a:lnTo>
                <a:lnTo>
                  <a:pt x="59375" y="42692"/>
                </a:lnTo>
                <a:lnTo>
                  <a:pt x="60000" y="42692"/>
                </a:lnTo>
                <a:lnTo>
                  <a:pt x="61250" y="41538"/>
                </a:lnTo>
                <a:lnTo>
                  <a:pt x="61875" y="40961"/>
                </a:lnTo>
                <a:lnTo>
                  <a:pt x="62500" y="39807"/>
                </a:lnTo>
                <a:lnTo>
                  <a:pt x="62500" y="39807"/>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1783" name="Google Shape;1783;p270"/>
          <p:cNvSpPr/>
          <p:nvPr/>
        </p:nvSpPr>
        <p:spPr>
          <a:xfrm>
            <a:off x="8157724" y="3139375"/>
            <a:ext cx="827700" cy="291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chemeClr val="dk1"/>
                </a:solidFill>
                <a:latin typeface="Helvetica Neue Light"/>
                <a:ea typeface="Helvetica Neue Light"/>
                <a:cs typeface="Helvetica Neue Light"/>
                <a:sym typeface="Helvetica Neue Light"/>
              </a:rPr>
              <a:t>What are the right connection points to unlock long term CLV?</a:t>
            </a:r>
            <a:endParaRPr sz="700">
              <a:solidFill>
                <a:schemeClr val="dk1"/>
              </a:solidFill>
              <a:latin typeface="Helvetica Neue Light"/>
              <a:ea typeface="Helvetica Neue Light"/>
              <a:cs typeface="Helvetica Neue Light"/>
              <a:sym typeface="Helvetica Neue Light"/>
            </a:endParaRPr>
          </a:p>
        </p:txBody>
      </p:sp>
      <p:sp>
        <p:nvSpPr>
          <p:cNvPr id="1784" name="Google Shape;1784;p270"/>
          <p:cNvSpPr/>
          <p:nvPr/>
        </p:nvSpPr>
        <p:spPr>
          <a:xfrm>
            <a:off x="4605775" y="3708455"/>
            <a:ext cx="1067100" cy="658800"/>
          </a:xfrm>
          <a:prstGeom prst="wedgeEllipseCallout">
            <a:avLst>
              <a:gd name="adj1" fmla="val -32312"/>
              <a:gd name="adj2" fmla="val -56672"/>
            </a:avLst>
          </a:prstGeom>
          <a:solidFill>
            <a:srgbClr val="F3F3F3"/>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1785" name="Google Shape;1785;p270"/>
          <p:cNvSpPr/>
          <p:nvPr/>
        </p:nvSpPr>
        <p:spPr>
          <a:xfrm>
            <a:off x="4684119" y="3950252"/>
            <a:ext cx="161700" cy="175200"/>
          </a:xfrm>
          <a:custGeom>
            <a:avLst/>
            <a:gdLst/>
            <a:ahLst/>
            <a:cxnLst/>
            <a:rect l="l" t="t" r="r" b="b"/>
            <a:pathLst>
              <a:path w="120000" h="120000" extrusionOk="0">
                <a:moveTo>
                  <a:pt x="31875" y="23653"/>
                </a:moveTo>
                <a:lnTo>
                  <a:pt x="26250" y="14423"/>
                </a:lnTo>
                <a:lnTo>
                  <a:pt x="26250" y="14423"/>
                </a:lnTo>
                <a:lnTo>
                  <a:pt x="25625" y="12692"/>
                </a:lnTo>
                <a:lnTo>
                  <a:pt x="26250" y="11538"/>
                </a:lnTo>
                <a:lnTo>
                  <a:pt x="26875" y="9807"/>
                </a:lnTo>
                <a:lnTo>
                  <a:pt x="28125" y="9230"/>
                </a:lnTo>
                <a:lnTo>
                  <a:pt x="28125" y="9230"/>
                </a:lnTo>
                <a:lnTo>
                  <a:pt x="30000" y="8653"/>
                </a:lnTo>
                <a:lnTo>
                  <a:pt x="31250" y="8653"/>
                </a:lnTo>
                <a:lnTo>
                  <a:pt x="33125" y="9230"/>
                </a:lnTo>
                <a:lnTo>
                  <a:pt x="33750" y="10384"/>
                </a:lnTo>
                <a:lnTo>
                  <a:pt x="39375" y="19615"/>
                </a:lnTo>
                <a:lnTo>
                  <a:pt x="39375" y="19615"/>
                </a:lnTo>
                <a:lnTo>
                  <a:pt x="40000" y="20769"/>
                </a:lnTo>
                <a:lnTo>
                  <a:pt x="40000" y="22500"/>
                </a:lnTo>
                <a:lnTo>
                  <a:pt x="39375" y="23653"/>
                </a:lnTo>
                <a:lnTo>
                  <a:pt x="38125" y="24807"/>
                </a:lnTo>
                <a:lnTo>
                  <a:pt x="38125" y="24807"/>
                </a:lnTo>
                <a:lnTo>
                  <a:pt x="35625" y="25384"/>
                </a:lnTo>
                <a:lnTo>
                  <a:pt x="35625" y="25384"/>
                </a:lnTo>
                <a:lnTo>
                  <a:pt x="33750" y="24807"/>
                </a:lnTo>
                <a:lnTo>
                  <a:pt x="31875" y="23653"/>
                </a:lnTo>
                <a:lnTo>
                  <a:pt x="31875" y="23653"/>
                </a:lnTo>
                <a:close/>
                <a:moveTo>
                  <a:pt x="20000" y="34615"/>
                </a:moveTo>
                <a:lnTo>
                  <a:pt x="11875" y="30000"/>
                </a:lnTo>
                <a:lnTo>
                  <a:pt x="11875" y="30000"/>
                </a:lnTo>
                <a:lnTo>
                  <a:pt x="10000" y="30000"/>
                </a:lnTo>
                <a:lnTo>
                  <a:pt x="8750" y="30000"/>
                </a:lnTo>
                <a:lnTo>
                  <a:pt x="7500" y="30576"/>
                </a:lnTo>
                <a:lnTo>
                  <a:pt x="6875" y="31730"/>
                </a:lnTo>
                <a:lnTo>
                  <a:pt x="6875" y="31730"/>
                </a:lnTo>
                <a:lnTo>
                  <a:pt x="6250" y="32884"/>
                </a:lnTo>
                <a:lnTo>
                  <a:pt x="6250" y="34038"/>
                </a:lnTo>
                <a:lnTo>
                  <a:pt x="6875" y="35192"/>
                </a:lnTo>
                <a:lnTo>
                  <a:pt x="8125" y="36346"/>
                </a:lnTo>
                <a:lnTo>
                  <a:pt x="16250" y="40961"/>
                </a:lnTo>
                <a:lnTo>
                  <a:pt x="16250" y="40961"/>
                </a:lnTo>
                <a:lnTo>
                  <a:pt x="18125" y="40961"/>
                </a:lnTo>
                <a:lnTo>
                  <a:pt x="18125" y="40961"/>
                </a:lnTo>
                <a:lnTo>
                  <a:pt x="20000" y="40961"/>
                </a:lnTo>
                <a:lnTo>
                  <a:pt x="21250" y="39230"/>
                </a:lnTo>
                <a:lnTo>
                  <a:pt x="21250" y="39230"/>
                </a:lnTo>
                <a:lnTo>
                  <a:pt x="21875" y="38076"/>
                </a:lnTo>
                <a:lnTo>
                  <a:pt x="21875" y="36923"/>
                </a:lnTo>
                <a:lnTo>
                  <a:pt x="21250" y="35769"/>
                </a:lnTo>
                <a:lnTo>
                  <a:pt x="20000" y="34615"/>
                </a:lnTo>
                <a:lnTo>
                  <a:pt x="20000" y="34615"/>
                </a:lnTo>
                <a:close/>
                <a:moveTo>
                  <a:pt x="68750" y="105576"/>
                </a:moveTo>
                <a:lnTo>
                  <a:pt x="51250" y="105576"/>
                </a:lnTo>
                <a:lnTo>
                  <a:pt x="51250" y="105576"/>
                </a:lnTo>
                <a:lnTo>
                  <a:pt x="50000" y="105576"/>
                </a:lnTo>
                <a:lnTo>
                  <a:pt x="48750" y="106153"/>
                </a:lnTo>
                <a:lnTo>
                  <a:pt x="48125" y="107307"/>
                </a:lnTo>
                <a:lnTo>
                  <a:pt x="48125" y="108461"/>
                </a:lnTo>
                <a:lnTo>
                  <a:pt x="48125" y="108461"/>
                </a:lnTo>
                <a:lnTo>
                  <a:pt x="48125" y="109615"/>
                </a:lnTo>
                <a:lnTo>
                  <a:pt x="48750" y="110192"/>
                </a:lnTo>
                <a:lnTo>
                  <a:pt x="50000" y="110769"/>
                </a:lnTo>
                <a:lnTo>
                  <a:pt x="51250" y="111346"/>
                </a:lnTo>
                <a:lnTo>
                  <a:pt x="68750" y="111346"/>
                </a:lnTo>
                <a:lnTo>
                  <a:pt x="68750" y="111346"/>
                </a:lnTo>
                <a:lnTo>
                  <a:pt x="70000" y="110769"/>
                </a:lnTo>
                <a:lnTo>
                  <a:pt x="71250" y="110192"/>
                </a:lnTo>
                <a:lnTo>
                  <a:pt x="71875" y="109615"/>
                </a:lnTo>
                <a:lnTo>
                  <a:pt x="71875" y="108461"/>
                </a:lnTo>
                <a:lnTo>
                  <a:pt x="71875" y="108461"/>
                </a:lnTo>
                <a:lnTo>
                  <a:pt x="71875" y="107307"/>
                </a:lnTo>
                <a:lnTo>
                  <a:pt x="71250" y="106153"/>
                </a:lnTo>
                <a:lnTo>
                  <a:pt x="70000" y="105576"/>
                </a:lnTo>
                <a:lnTo>
                  <a:pt x="68750" y="105576"/>
                </a:lnTo>
                <a:lnTo>
                  <a:pt x="68750" y="105576"/>
                </a:lnTo>
                <a:close/>
                <a:moveTo>
                  <a:pt x="65625" y="114230"/>
                </a:moveTo>
                <a:lnTo>
                  <a:pt x="54375" y="114230"/>
                </a:lnTo>
                <a:lnTo>
                  <a:pt x="54375" y="114230"/>
                </a:lnTo>
                <a:lnTo>
                  <a:pt x="53125" y="114230"/>
                </a:lnTo>
                <a:lnTo>
                  <a:pt x="51875" y="114807"/>
                </a:lnTo>
                <a:lnTo>
                  <a:pt x="51250" y="115961"/>
                </a:lnTo>
                <a:lnTo>
                  <a:pt x="51250" y="117115"/>
                </a:lnTo>
                <a:lnTo>
                  <a:pt x="51250" y="117115"/>
                </a:lnTo>
                <a:lnTo>
                  <a:pt x="51250" y="118269"/>
                </a:lnTo>
                <a:lnTo>
                  <a:pt x="51875" y="119423"/>
                </a:lnTo>
                <a:lnTo>
                  <a:pt x="53125" y="120000"/>
                </a:lnTo>
                <a:lnTo>
                  <a:pt x="54375" y="120000"/>
                </a:lnTo>
                <a:lnTo>
                  <a:pt x="65625" y="120000"/>
                </a:lnTo>
                <a:lnTo>
                  <a:pt x="65625" y="120000"/>
                </a:lnTo>
                <a:lnTo>
                  <a:pt x="66875" y="120000"/>
                </a:lnTo>
                <a:lnTo>
                  <a:pt x="68125" y="119423"/>
                </a:lnTo>
                <a:lnTo>
                  <a:pt x="68750" y="118269"/>
                </a:lnTo>
                <a:lnTo>
                  <a:pt x="68750" y="117115"/>
                </a:lnTo>
                <a:lnTo>
                  <a:pt x="68750" y="117115"/>
                </a:lnTo>
                <a:lnTo>
                  <a:pt x="68750" y="115961"/>
                </a:lnTo>
                <a:lnTo>
                  <a:pt x="68125" y="114807"/>
                </a:lnTo>
                <a:lnTo>
                  <a:pt x="66875" y="114230"/>
                </a:lnTo>
                <a:lnTo>
                  <a:pt x="65625" y="114230"/>
                </a:lnTo>
                <a:lnTo>
                  <a:pt x="65625" y="114230"/>
                </a:lnTo>
                <a:close/>
                <a:moveTo>
                  <a:pt x="16250" y="79615"/>
                </a:moveTo>
                <a:lnTo>
                  <a:pt x="11875" y="81923"/>
                </a:lnTo>
                <a:lnTo>
                  <a:pt x="11875" y="81923"/>
                </a:lnTo>
                <a:lnTo>
                  <a:pt x="11250" y="83076"/>
                </a:lnTo>
                <a:lnTo>
                  <a:pt x="10625" y="83653"/>
                </a:lnTo>
                <a:lnTo>
                  <a:pt x="10625" y="84807"/>
                </a:lnTo>
                <a:lnTo>
                  <a:pt x="11250" y="85961"/>
                </a:lnTo>
                <a:lnTo>
                  <a:pt x="11250" y="85961"/>
                </a:lnTo>
                <a:lnTo>
                  <a:pt x="12500" y="87115"/>
                </a:lnTo>
                <a:lnTo>
                  <a:pt x="13750" y="87692"/>
                </a:lnTo>
                <a:lnTo>
                  <a:pt x="13750" y="87692"/>
                </a:lnTo>
                <a:lnTo>
                  <a:pt x="15000" y="87115"/>
                </a:lnTo>
                <a:lnTo>
                  <a:pt x="19375" y="84807"/>
                </a:lnTo>
                <a:lnTo>
                  <a:pt x="19375" y="84807"/>
                </a:lnTo>
                <a:lnTo>
                  <a:pt x="20625" y="84230"/>
                </a:lnTo>
                <a:lnTo>
                  <a:pt x="21250" y="83076"/>
                </a:lnTo>
                <a:lnTo>
                  <a:pt x="21250" y="81923"/>
                </a:lnTo>
                <a:lnTo>
                  <a:pt x="20625" y="80769"/>
                </a:lnTo>
                <a:lnTo>
                  <a:pt x="20625" y="80769"/>
                </a:lnTo>
                <a:lnTo>
                  <a:pt x="20000" y="80192"/>
                </a:lnTo>
                <a:lnTo>
                  <a:pt x="18750" y="79615"/>
                </a:lnTo>
                <a:lnTo>
                  <a:pt x="17500" y="79615"/>
                </a:lnTo>
                <a:lnTo>
                  <a:pt x="16250" y="79615"/>
                </a:lnTo>
                <a:lnTo>
                  <a:pt x="16250" y="79615"/>
                </a:lnTo>
                <a:close/>
                <a:moveTo>
                  <a:pt x="15625" y="60000"/>
                </a:moveTo>
                <a:lnTo>
                  <a:pt x="15625" y="60000"/>
                </a:lnTo>
                <a:lnTo>
                  <a:pt x="15000" y="58846"/>
                </a:lnTo>
                <a:lnTo>
                  <a:pt x="14375" y="57692"/>
                </a:lnTo>
                <a:lnTo>
                  <a:pt x="13125" y="57115"/>
                </a:lnTo>
                <a:lnTo>
                  <a:pt x="11875" y="56538"/>
                </a:lnTo>
                <a:lnTo>
                  <a:pt x="3750" y="56538"/>
                </a:lnTo>
                <a:lnTo>
                  <a:pt x="3750" y="56538"/>
                </a:lnTo>
                <a:lnTo>
                  <a:pt x="1875" y="57115"/>
                </a:lnTo>
                <a:lnTo>
                  <a:pt x="625" y="57692"/>
                </a:lnTo>
                <a:lnTo>
                  <a:pt x="0" y="58846"/>
                </a:lnTo>
                <a:lnTo>
                  <a:pt x="0" y="60000"/>
                </a:lnTo>
                <a:lnTo>
                  <a:pt x="0" y="60000"/>
                </a:lnTo>
                <a:lnTo>
                  <a:pt x="0" y="61153"/>
                </a:lnTo>
                <a:lnTo>
                  <a:pt x="625" y="62307"/>
                </a:lnTo>
                <a:lnTo>
                  <a:pt x="1875" y="63461"/>
                </a:lnTo>
                <a:lnTo>
                  <a:pt x="3750" y="63461"/>
                </a:lnTo>
                <a:lnTo>
                  <a:pt x="11875" y="63461"/>
                </a:lnTo>
                <a:lnTo>
                  <a:pt x="11875" y="63461"/>
                </a:lnTo>
                <a:lnTo>
                  <a:pt x="13125" y="63461"/>
                </a:lnTo>
                <a:lnTo>
                  <a:pt x="14375" y="62307"/>
                </a:lnTo>
                <a:lnTo>
                  <a:pt x="15000" y="61153"/>
                </a:lnTo>
                <a:lnTo>
                  <a:pt x="15625" y="60000"/>
                </a:lnTo>
                <a:lnTo>
                  <a:pt x="15625" y="60000"/>
                </a:lnTo>
                <a:close/>
                <a:moveTo>
                  <a:pt x="60000" y="19615"/>
                </a:moveTo>
                <a:lnTo>
                  <a:pt x="60000" y="19615"/>
                </a:lnTo>
                <a:lnTo>
                  <a:pt x="61875" y="19038"/>
                </a:lnTo>
                <a:lnTo>
                  <a:pt x="63125" y="18461"/>
                </a:lnTo>
                <a:lnTo>
                  <a:pt x="63750" y="16730"/>
                </a:lnTo>
                <a:lnTo>
                  <a:pt x="64375" y="15576"/>
                </a:lnTo>
                <a:lnTo>
                  <a:pt x="64375" y="4038"/>
                </a:lnTo>
                <a:lnTo>
                  <a:pt x="64375" y="4038"/>
                </a:lnTo>
                <a:lnTo>
                  <a:pt x="63750" y="2307"/>
                </a:lnTo>
                <a:lnTo>
                  <a:pt x="63125" y="1153"/>
                </a:lnTo>
                <a:lnTo>
                  <a:pt x="61875" y="0"/>
                </a:lnTo>
                <a:lnTo>
                  <a:pt x="60000" y="0"/>
                </a:lnTo>
                <a:lnTo>
                  <a:pt x="60000" y="0"/>
                </a:lnTo>
                <a:lnTo>
                  <a:pt x="58125" y="0"/>
                </a:lnTo>
                <a:lnTo>
                  <a:pt x="56875" y="1153"/>
                </a:lnTo>
                <a:lnTo>
                  <a:pt x="56250" y="2307"/>
                </a:lnTo>
                <a:lnTo>
                  <a:pt x="55625" y="4038"/>
                </a:lnTo>
                <a:lnTo>
                  <a:pt x="55625" y="15576"/>
                </a:lnTo>
                <a:lnTo>
                  <a:pt x="55625" y="15576"/>
                </a:lnTo>
                <a:lnTo>
                  <a:pt x="56250" y="16730"/>
                </a:lnTo>
                <a:lnTo>
                  <a:pt x="56875" y="18461"/>
                </a:lnTo>
                <a:lnTo>
                  <a:pt x="58125" y="19038"/>
                </a:lnTo>
                <a:lnTo>
                  <a:pt x="60000" y="19615"/>
                </a:lnTo>
                <a:lnTo>
                  <a:pt x="60000" y="19615"/>
                </a:lnTo>
                <a:close/>
                <a:moveTo>
                  <a:pt x="108125" y="81923"/>
                </a:moveTo>
                <a:lnTo>
                  <a:pt x="103750" y="79615"/>
                </a:lnTo>
                <a:lnTo>
                  <a:pt x="103750" y="79615"/>
                </a:lnTo>
                <a:lnTo>
                  <a:pt x="102500" y="79615"/>
                </a:lnTo>
                <a:lnTo>
                  <a:pt x="101250" y="79615"/>
                </a:lnTo>
                <a:lnTo>
                  <a:pt x="100000" y="80192"/>
                </a:lnTo>
                <a:lnTo>
                  <a:pt x="99375" y="80769"/>
                </a:lnTo>
                <a:lnTo>
                  <a:pt x="99375" y="80769"/>
                </a:lnTo>
                <a:lnTo>
                  <a:pt x="98750" y="81923"/>
                </a:lnTo>
                <a:lnTo>
                  <a:pt x="98750" y="83076"/>
                </a:lnTo>
                <a:lnTo>
                  <a:pt x="99375" y="84230"/>
                </a:lnTo>
                <a:lnTo>
                  <a:pt x="100625" y="84807"/>
                </a:lnTo>
                <a:lnTo>
                  <a:pt x="105000" y="87115"/>
                </a:lnTo>
                <a:lnTo>
                  <a:pt x="105000" y="87115"/>
                </a:lnTo>
                <a:lnTo>
                  <a:pt x="106250" y="87692"/>
                </a:lnTo>
                <a:lnTo>
                  <a:pt x="106250" y="87692"/>
                </a:lnTo>
                <a:lnTo>
                  <a:pt x="107500" y="87115"/>
                </a:lnTo>
                <a:lnTo>
                  <a:pt x="108750" y="85961"/>
                </a:lnTo>
                <a:lnTo>
                  <a:pt x="108750" y="85961"/>
                </a:lnTo>
                <a:lnTo>
                  <a:pt x="109375" y="84807"/>
                </a:lnTo>
                <a:lnTo>
                  <a:pt x="109375" y="83653"/>
                </a:lnTo>
                <a:lnTo>
                  <a:pt x="108750" y="83076"/>
                </a:lnTo>
                <a:lnTo>
                  <a:pt x="108125" y="81923"/>
                </a:lnTo>
                <a:lnTo>
                  <a:pt x="108125" y="81923"/>
                </a:lnTo>
                <a:close/>
                <a:moveTo>
                  <a:pt x="101875" y="40961"/>
                </a:moveTo>
                <a:lnTo>
                  <a:pt x="101875" y="40961"/>
                </a:lnTo>
                <a:lnTo>
                  <a:pt x="103750" y="40961"/>
                </a:lnTo>
                <a:lnTo>
                  <a:pt x="111875" y="36346"/>
                </a:lnTo>
                <a:lnTo>
                  <a:pt x="111875" y="36346"/>
                </a:lnTo>
                <a:lnTo>
                  <a:pt x="113125" y="35192"/>
                </a:lnTo>
                <a:lnTo>
                  <a:pt x="113750" y="34038"/>
                </a:lnTo>
                <a:lnTo>
                  <a:pt x="113750" y="32884"/>
                </a:lnTo>
                <a:lnTo>
                  <a:pt x="113125" y="31730"/>
                </a:lnTo>
                <a:lnTo>
                  <a:pt x="113125" y="31730"/>
                </a:lnTo>
                <a:lnTo>
                  <a:pt x="112500" y="30576"/>
                </a:lnTo>
                <a:lnTo>
                  <a:pt x="111250" y="30000"/>
                </a:lnTo>
                <a:lnTo>
                  <a:pt x="110000" y="30000"/>
                </a:lnTo>
                <a:lnTo>
                  <a:pt x="108125" y="30000"/>
                </a:lnTo>
                <a:lnTo>
                  <a:pt x="100000" y="34615"/>
                </a:lnTo>
                <a:lnTo>
                  <a:pt x="100000" y="34615"/>
                </a:lnTo>
                <a:lnTo>
                  <a:pt x="98750" y="35769"/>
                </a:lnTo>
                <a:lnTo>
                  <a:pt x="98125" y="36923"/>
                </a:lnTo>
                <a:lnTo>
                  <a:pt x="98125" y="38076"/>
                </a:lnTo>
                <a:lnTo>
                  <a:pt x="98750" y="39230"/>
                </a:lnTo>
                <a:lnTo>
                  <a:pt x="98750" y="39230"/>
                </a:lnTo>
                <a:lnTo>
                  <a:pt x="100000" y="40961"/>
                </a:lnTo>
                <a:lnTo>
                  <a:pt x="101875" y="40961"/>
                </a:lnTo>
                <a:lnTo>
                  <a:pt x="101875" y="40961"/>
                </a:lnTo>
                <a:close/>
                <a:moveTo>
                  <a:pt x="116250" y="56538"/>
                </a:moveTo>
                <a:lnTo>
                  <a:pt x="108125" y="56538"/>
                </a:lnTo>
                <a:lnTo>
                  <a:pt x="108125" y="56538"/>
                </a:lnTo>
                <a:lnTo>
                  <a:pt x="106875" y="57115"/>
                </a:lnTo>
                <a:lnTo>
                  <a:pt x="105625" y="57692"/>
                </a:lnTo>
                <a:lnTo>
                  <a:pt x="105000" y="58846"/>
                </a:lnTo>
                <a:lnTo>
                  <a:pt x="104375" y="60000"/>
                </a:lnTo>
                <a:lnTo>
                  <a:pt x="104375" y="60000"/>
                </a:lnTo>
                <a:lnTo>
                  <a:pt x="105000" y="61153"/>
                </a:lnTo>
                <a:lnTo>
                  <a:pt x="105625" y="62307"/>
                </a:lnTo>
                <a:lnTo>
                  <a:pt x="106875" y="63461"/>
                </a:lnTo>
                <a:lnTo>
                  <a:pt x="108125" y="63461"/>
                </a:lnTo>
                <a:lnTo>
                  <a:pt x="116250" y="63461"/>
                </a:lnTo>
                <a:lnTo>
                  <a:pt x="116250" y="63461"/>
                </a:lnTo>
                <a:lnTo>
                  <a:pt x="118125" y="63461"/>
                </a:lnTo>
                <a:lnTo>
                  <a:pt x="119375" y="62307"/>
                </a:lnTo>
                <a:lnTo>
                  <a:pt x="120000" y="61153"/>
                </a:lnTo>
                <a:lnTo>
                  <a:pt x="120000" y="60000"/>
                </a:lnTo>
                <a:lnTo>
                  <a:pt x="120000" y="60000"/>
                </a:lnTo>
                <a:lnTo>
                  <a:pt x="120000" y="58846"/>
                </a:lnTo>
                <a:lnTo>
                  <a:pt x="119375" y="57692"/>
                </a:lnTo>
                <a:lnTo>
                  <a:pt x="118125" y="57115"/>
                </a:lnTo>
                <a:lnTo>
                  <a:pt x="116250" y="56538"/>
                </a:lnTo>
                <a:lnTo>
                  <a:pt x="116250" y="56538"/>
                </a:lnTo>
                <a:close/>
                <a:moveTo>
                  <a:pt x="91875" y="9230"/>
                </a:moveTo>
                <a:lnTo>
                  <a:pt x="91875" y="9230"/>
                </a:lnTo>
                <a:lnTo>
                  <a:pt x="90000" y="8653"/>
                </a:lnTo>
                <a:lnTo>
                  <a:pt x="88750" y="8653"/>
                </a:lnTo>
                <a:lnTo>
                  <a:pt x="86875" y="9230"/>
                </a:lnTo>
                <a:lnTo>
                  <a:pt x="86250" y="10384"/>
                </a:lnTo>
                <a:lnTo>
                  <a:pt x="80625" y="19615"/>
                </a:lnTo>
                <a:lnTo>
                  <a:pt x="80625" y="19615"/>
                </a:lnTo>
                <a:lnTo>
                  <a:pt x="80000" y="20769"/>
                </a:lnTo>
                <a:lnTo>
                  <a:pt x="80000" y="22500"/>
                </a:lnTo>
                <a:lnTo>
                  <a:pt x="80625" y="23653"/>
                </a:lnTo>
                <a:lnTo>
                  <a:pt x="81875" y="24807"/>
                </a:lnTo>
                <a:lnTo>
                  <a:pt x="81875" y="24807"/>
                </a:lnTo>
                <a:lnTo>
                  <a:pt x="84375" y="25384"/>
                </a:lnTo>
                <a:lnTo>
                  <a:pt x="84375" y="25384"/>
                </a:lnTo>
                <a:lnTo>
                  <a:pt x="86250" y="24807"/>
                </a:lnTo>
                <a:lnTo>
                  <a:pt x="88125" y="23653"/>
                </a:lnTo>
                <a:lnTo>
                  <a:pt x="93750" y="14423"/>
                </a:lnTo>
                <a:lnTo>
                  <a:pt x="93750" y="14423"/>
                </a:lnTo>
                <a:lnTo>
                  <a:pt x="94375" y="12692"/>
                </a:lnTo>
                <a:lnTo>
                  <a:pt x="93750" y="11538"/>
                </a:lnTo>
                <a:lnTo>
                  <a:pt x="93125" y="9807"/>
                </a:lnTo>
                <a:lnTo>
                  <a:pt x="91875" y="9230"/>
                </a:lnTo>
                <a:lnTo>
                  <a:pt x="91875" y="9230"/>
                </a:lnTo>
                <a:close/>
                <a:moveTo>
                  <a:pt x="89375" y="56538"/>
                </a:moveTo>
                <a:lnTo>
                  <a:pt x="89375" y="56538"/>
                </a:lnTo>
                <a:lnTo>
                  <a:pt x="88750" y="62307"/>
                </a:lnTo>
                <a:lnTo>
                  <a:pt x="86875" y="66923"/>
                </a:lnTo>
                <a:lnTo>
                  <a:pt x="85000" y="70384"/>
                </a:lnTo>
                <a:lnTo>
                  <a:pt x="81875" y="73846"/>
                </a:lnTo>
                <a:lnTo>
                  <a:pt x="81875" y="73846"/>
                </a:lnTo>
                <a:lnTo>
                  <a:pt x="78750" y="77884"/>
                </a:lnTo>
                <a:lnTo>
                  <a:pt x="76250" y="83076"/>
                </a:lnTo>
                <a:lnTo>
                  <a:pt x="75000" y="85961"/>
                </a:lnTo>
                <a:lnTo>
                  <a:pt x="74375" y="89423"/>
                </a:lnTo>
                <a:lnTo>
                  <a:pt x="73750" y="92884"/>
                </a:lnTo>
                <a:lnTo>
                  <a:pt x="73125" y="97500"/>
                </a:lnTo>
                <a:lnTo>
                  <a:pt x="73125" y="97500"/>
                </a:lnTo>
                <a:lnTo>
                  <a:pt x="72500" y="99230"/>
                </a:lnTo>
                <a:lnTo>
                  <a:pt x="71875" y="100961"/>
                </a:lnTo>
                <a:lnTo>
                  <a:pt x="70000" y="102115"/>
                </a:lnTo>
                <a:lnTo>
                  <a:pt x="68125" y="102115"/>
                </a:lnTo>
                <a:lnTo>
                  <a:pt x="51875" y="102115"/>
                </a:lnTo>
                <a:lnTo>
                  <a:pt x="51875" y="102115"/>
                </a:lnTo>
                <a:lnTo>
                  <a:pt x="50000" y="102115"/>
                </a:lnTo>
                <a:lnTo>
                  <a:pt x="48125" y="100961"/>
                </a:lnTo>
                <a:lnTo>
                  <a:pt x="47500" y="99230"/>
                </a:lnTo>
                <a:lnTo>
                  <a:pt x="46875" y="97500"/>
                </a:lnTo>
                <a:lnTo>
                  <a:pt x="46875" y="97500"/>
                </a:lnTo>
                <a:lnTo>
                  <a:pt x="46250" y="92884"/>
                </a:lnTo>
                <a:lnTo>
                  <a:pt x="45625" y="89423"/>
                </a:lnTo>
                <a:lnTo>
                  <a:pt x="45000" y="85961"/>
                </a:lnTo>
                <a:lnTo>
                  <a:pt x="43750" y="83076"/>
                </a:lnTo>
                <a:lnTo>
                  <a:pt x="41250" y="77884"/>
                </a:lnTo>
                <a:lnTo>
                  <a:pt x="38125" y="73846"/>
                </a:lnTo>
                <a:lnTo>
                  <a:pt x="38125" y="73846"/>
                </a:lnTo>
                <a:lnTo>
                  <a:pt x="35000" y="70384"/>
                </a:lnTo>
                <a:lnTo>
                  <a:pt x="33125" y="66923"/>
                </a:lnTo>
                <a:lnTo>
                  <a:pt x="31250" y="62307"/>
                </a:lnTo>
                <a:lnTo>
                  <a:pt x="30625" y="56538"/>
                </a:lnTo>
                <a:lnTo>
                  <a:pt x="30625" y="56538"/>
                </a:lnTo>
                <a:lnTo>
                  <a:pt x="31250" y="51346"/>
                </a:lnTo>
                <a:lnTo>
                  <a:pt x="32500" y="46153"/>
                </a:lnTo>
                <a:lnTo>
                  <a:pt x="34375" y="41538"/>
                </a:lnTo>
                <a:lnTo>
                  <a:pt x="37500" y="37500"/>
                </a:lnTo>
                <a:lnTo>
                  <a:pt x="41875" y="34038"/>
                </a:lnTo>
                <a:lnTo>
                  <a:pt x="46875" y="31153"/>
                </a:lnTo>
                <a:lnTo>
                  <a:pt x="53125" y="29423"/>
                </a:lnTo>
                <a:lnTo>
                  <a:pt x="60000" y="28269"/>
                </a:lnTo>
                <a:lnTo>
                  <a:pt x="60000" y="28269"/>
                </a:lnTo>
                <a:lnTo>
                  <a:pt x="66875" y="29423"/>
                </a:lnTo>
                <a:lnTo>
                  <a:pt x="73125" y="31153"/>
                </a:lnTo>
                <a:lnTo>
                  <a:pt x="78125" y="34038"/>
                </a:lnTo>
                <a:lnTo>
                  <a:pt x="82500" y="37500"/>
                </a:lnTo>
                <a:lnTo>
                  <a:pt x="85625" y="41538"/>
                </a:lnTo>
                <a:lnTo>
                  <a:pt x="87500" y="46153"/>
                </a:lnTo>
                <a:lnTo>
                  <a:pt x="88750" y="51346"/>
                </a:lnTo>
                <a:lnTo>
                  <a:pt x="89375" y="56538"/>
                </a:lnTo>
                <a:lnTo>
                  <a:pt x="89375" y="56538"/>
                </a:lnTo>
                <a:close/>
                <a:moveTo>
                  <a:pt x="62500" y="39807"/>
                </a:moveTo>
                <a:lnTo>
                  <a:pt x="62500" y="39807"/>
                </a:lnTo>
                <a:lnTo>
                  <a:pt x="61875" y="38653"/>
                </a:lnTo>
                <a:lnTo>
                  <a:pt x="61250" y="37500"/>
                </a:lnTo>
                <a:lnTo>
                  <a:pt x="60000" y="36923"/>
                </a:lnTo>
                <a:lnTo>
                  <a:pt x="59375" y="36923"/>
                </a:lnTo>
                <a:lnTo>
                  <a:pt x="59375" y="36923"/>
                </a:lnTo>
                <a:lnTo>
                  <a:pt x="55625" y="36923"/>
                </a:lnTo>
                <a:lnTo>
                  <a:pt x="51875" y="38076"/>
                </a:lnTo>
                <a:lnTo>
                  <a:pt x="48750" y="39230"/>
                </a:lnTo>
                <a:lnTo>
                  <a:pt x="45625" y="41538"/>
                </a:lnTo>
                <a:lnTo>
                  <a:pt x="42500" y="44423"/>
                </a:lnTo>
                <a:lnTo>
                  <a:pt x="40625" y="47307"/>
                </a:lnTo>
                <a:lnTo>
                  <a:pt x="39375" y="51346"/>
                </a:lnTo>
                <a:lnTo>
                  <a:pt x="38750" y="55961"/>
                </a:lnTo>
                <a:lnTo>
                  <a:pt x="38750" y="55961"/>
                </a:lnTo>
                <a:lnTo>
                  <a:pt x="39375" y="57115"/>
                </a:lnTo>
                <a:lnTo>
                  <a:pt x="40000" y="57692"/>
                </a:lnTo>
                <a:lnTo>
                  <a:pt x="40625" y="58846"/>
                </a:lnTo>
                <a:lnTo>
                  <a:pt x="41875" y="58846"/>
                </a:lnTo>
                <a:lnTo>
                  <a:pt x="41875" y="58846"/>
                </a:lnTo>
                <a:lnTo>
                  <a:pt x="43125" y="58846"/>
                </a:lnTo>
                <a:lnTo>
                  <a:pt x="44375" y="57692"/>
                </a:lnTo>
                <a:lnTo>
                  <a:pt x="45000" y="57115"/>
                </a:lnTo>
                <a:lnTo>
                  <a:pt x="45000" y="55961"/>
                </a:lnTo>
                <a:lnTo>
                  <a:pt x="45000" y="55961"/>
                </a:lnTo>
                <a:lnTo>
                  <a:pt x="45625" y="52500"/>
                </a:lnTo>
                <a:lnTo>
                  <a:pt x="46250" y="49615"/>
                </a:lnTo>
                <a:lnTo>
                  <a:pt x="48125" y="47307"/>
                </a:lnTo>
                <a:lnTo>
                  <a:pt x="50000" y="45576"/>
                </a:lnTo>
                <a:lnTo>
                  <a:pt x="51875" y="44423"/>
                </a:lnTo>
                <a:lnTo>
                  <a:pt x="54375" y="43269"/>
                </a:lnTo>
                <a:lnTo>
                  <a:pt x="56875" y="42692"/>
                </a:lnTo>
                <a:lnTo>
                  <a:pt x="59375" y="42692"/>
                </a:lnTo>
                <a:lnTo>
                  <a:pt x="59375" y="42692"/>
                </a:lnTo>
                <a:lnTo>
                  <a:pt x="60000" y="42692"/>
                </a:lnTo>
                <a:lnTo>
                  <a:pt x="61250" y="41538"/>
                </a:lnTo>
                <a:lnTo>
                  <a:pt x="61875" y="40961"/>
                </a:lnTo>
                <a:lnTo>
                  <a:pt x="62500" y="39807"/>
                </a:lnTo>
                <a:lnTo>
                  <a:pt x="62500" y="39807"/>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rgbClr val="000000"/>
              </a:solidFill>
              <a:latin typeface="Arial"/>
              <a:ea typeface="Arial"/>
              <a:cs typeface="Arial"/>
              <a:sym typeface="Arial"/>
            </a:endParaRPr>
          </a:p>
        </p:txBody>
      </p:sp>
      <p:sp>
        <p:nvSpPr>
          <p:cNvPr id="1786" name="Google Shape;1786;p270"/>
          <p:cNvSpPr/>
          <p:nvPr/>
        </p:nvSpPr>
        <p:spPr>
          <a:xfrm>
            <a:off x="4801113" y="3892350"/>
            <a:ext cx="871800" cy="291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chemeClr val="dk1"/>
                </a:solidFill>
                <a:latin typeface="Helvetica Neue Light"/>
                <a:ea typeface="Helvetica Neue Light"/>
                <a:cs typeface="Helvetica Neue Light"/>
                <a:sym typeface="Helvetica Neue Light"/>
              </a:rPr>
              <a:t>What is the target addressable market?</a:t>
            </a:r>
            <a:endParaRPr sz="700">
              <a:solidFill>
                <a:schemeClr val="dk1"/>
              </a:solidFill>
              <a:latin typeface="Helvetica Neue Light"/>
              <a:ea typeface="Helvetica Neue Light"/>
              <a:cs typeface="Helvetica Neue Light"/>
              <a:sym typeface="Helvetica Neue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90"/>
        <p:cNvGrpSpPr/>
        <p:nvPr/>
      </p:nvGrpSpPr>
      <p:grpSpPr>
        <a:xfrm>
          <a:off x="0" y="0"/>
          <a:ext cx="0" cy="0"/>
          <a:chOff x="0" y="0"/>
          <a:chExt cx="0" cy="0"/>
        </a:xfrm>
      </p:grpSpPr>
      <p:sp>
        <p:nvSpPr>
          <p:cNvPr id="1791" name="Google Shape;1791;p271"/>
          <p:cNvSpPr/>
          <p:nvPr/>
        </p:nvSpPr>
        <p:spPr>
          <a:xfrm>
            <a:off x="4328725" y="1955250"/>
            <a:ext cx="2974500" cy="487800"/>
          </a:xfrm>
          <a:prstGeom prst="rect">
            <a:avLst/>
          </a:prstGeom>
          <a:noFill/>
          <a:ln>
            <a:noFill/>
          </a:ln>
        </p:spPr>
        <p:txBody>
          <a:bodyPr spcFirstLastPara="1" wrap="square" lIns="0" tIns="91425" rIns="0" bIns="91425" anchor="t" anchorCtr="0">
            <a:noAutofit/>
          </a:bodyPr>
          <a:lstStyle/>
          <a:p>
            <a:pPr marL="0" lvl="0" indent="0" algn="l" rtl="0">
              <a:spcBef>
                <a:spcPts val="0"/>
              </a:spcBef>
              <a:spcAft>
                <a:spcPts val="0"/>
              </a:spcAft>
              <a:buNone/>
            </a:pPr>
            <a:r>
              <a:rPr lang="en" sz="2200">
                <a:solidFill>
                  <a:schemeClr val="lt1"/>
                </a:solidFill>
                <a:latin typeface="Helvetica Neue Light"/>
                <a:ea typeface="Helvetica Neue Light"/>
                <a:cs typeface="Helvetica Neue Light"/>
                <a:sym typeface="Helvetica Neue Light"/>
              </a:rPr>
              <a:t>of CMOs believe their budget will be cut before other departments.</a:t>
            </a:r>
            <a:endParaRPr sz="2200">
              <a:solidFill>
                <a:schemeClr val="lt1"/>
              </a:solidFill>
              <a:latin typeface="Helvetica Neue Light"/>
              <a:ea typeface="Helvetica Neue Light"/>
              <a:cs typeface="Helvetica Neue Light"/>
              <a:sym typeface="Helvetica Neue Light"/>
            </a:endParaRPr>
          </a:p>
        </p:txBody>
      </p:sp>
      <p:sp>
        <p:nvSpPr>
          <p:cNvPr id="1792" name="Google Shape;1792;p271"/>
          <p:cNvSpPr txBox="1"/>
          <p:nvPr/>
        </p:nvSpPr>
        <p:spPr>
          <a:xfrm>
            <a:off x="1183475" y="1049325"/>
            <a:ext cx="6680400" cy="1125300"/>
          </a:xfrm>
          <a:prstGeom prst="rect">
            <a:avLst/>
          </a:prstGeom>
          <a:noFill/>
          <a:ln>
            <a:noFill/>
          </a:ln>
        </p:spPr>
        <p:txBody>
          <a:bodyPr spcFirstLastPara="1" wrap="square" lIns="0" tIns="0" rIns="91425" bIns="91425" anchor="t" anchorCtr="0">
            <a:noAutofit/>
          </a:bodyPr>
          <a:lstStyle/>
          <a:p>
            <a:pPr marL="0" lvl="0" indent="0" algn="l" rtl="0">
              <a:spcBef>
                <a:spcPts val="0"/>
              </a:spcBef>
              <a:spcAft>
                <a:spcPts val="0"/>
              </a:spcAft>
              <a:buNone/>
            </a:pPr>
            <a:r>
              <a:rPr lang="en" sz="1800" b="1">
                <a:solidFill>
                  <a:schemeClr val="lt1"/>
                </a:solidFill>
                <a:latin typeface="Helvetica Neue"/>
                <a:ea typeface="Helvetica Neue"/>
                <a:cs typeface="Helvetica Neue"/>
                <a:sym typeface="Helvetica Neue"/>
              </a:rPr>
              <a:t>Marketers know their budgets are on the </a:t>
            </a:r>
            <a:r>
              <a:rPr lang="en" sz="1800" b="1">
                <a:solidFill>
                  <a:schemeClr val="lt1"/>
                </a:solidFill>
                <a:highlight>
                  <a:schemeClr val="accent5"/>
                </a:highlight>
                <a:latin typeface="Helvetica Neue"/>
                <a:ea typeface="Helvetica Neue"/>
                <a:cs typeface="Helvetica Neue"/>
                <a:sym typeface="Helvetica Neue"/>
              </a:rPr>
              <a:t>chopping block.</a:t>
            </a:r>
            <a:endParaRPr sz="1800" b="1">
              <a:solidFill>
                <a:schemeClr val="lt1"/>
              </a:solidFill>
              <a:highlight>
                <a:schemeClr val="accent5"/>
              </a:highlight>
              <a:latin typeface="Helvetica Neue"/>
              <a:ea typeface="Helvetica Neue"/>
              <a:cs typeface="Helvetica Neue"/>
              <a:sym typeface="Helvetica Neue"/>
            </a:endParaRPr>
          </a:p>
        </p:txBody>
      </p:sp>
      <p:sp>
        <p:nvSpPr>
          <p:cNvPr id="1793" name="Google Shape;1793;p271"/>
          <p:cNvSpPr/>
          <p:nvPr/>
        </p:nvSpPr>
        <p:spPr>
          <a:xfrm>
            <a:off x="4572000" y="4655692"/>
            <a:ext cx="4542000" cy="487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800">
                <a:solidFill>
                  <a:schemeClr val="lt1"/>
                </a:solidFill>
                <a:latin typeface="Helvetica Neue"/>
                <a:ea typeface="Helvetica Neue"/>
                <a:cs typeface="Helvetica Neue"/>
                <a:sym typeface="Helvetica Neue"/>
              </a:rPr>
              <a:t>Source: PwC CMO Pulse Survey of 722 marketing executives &amp; CMOs, 2022</a:t>
            </a:r>
            <a:endParaRPr sz="800">
              <a:solidFill>
                <a:schemeClr val="lt1"/>
              </a:solidFill>
              <a:latin typeface="Helvetica Neue"/>
              <a:ea typeface="Helvetica Neue"/>
              <a:cs typeface="Helvetica Neue"/>
              <a:sym typeface="Helvetica Neue"/>
            </a:endParaRPr>
          </a:p>
        </p:txBody>
      </p:sp>
      <p:sp>
        <p:nvSpPr>
          <p:cNvPr id="1794" name="Google Shape;1794;p271"/>
          <p:cNvSpPr txBox="1"/>
          <p:nvPr/>
        </p:nvSpPr>
        <p:spPr>
          <a:xfrm>
            <a:off x="1433125" y="1679338"/>
            <a:ext cx="3038400" cy="1666800"/>
          </a:xfrm>
          <a:prstGeom prst="rect">
            <a:avLst/>
          </a:prstGeom>
          <a:noFill/>
          <a:ln>
            <a:noFill/>
          </a:ln>
        </p:spPr>
        <p:txBody>
          <a:bodyPr spcFirstLastPara="1" wrap="square" lIns="0" tIns="91425" rIns="91425" bIns="91425" anchor="t" anchorCtr="0">
            <a:noAutofit/>
          </a:bodyPr>
          <a:lstStyle/>
          <a:p>
            <a:pPr marL="0" lvl="0" indent="0" algn="l" rtl="0">
              <a:spcBef>
                <a:spcPts val="0"/>
              </a:spcBef>
              <a:spcAft>
                <a:spcPts val="0"/>
              </a:spcAft>
              <a:buNone/>
            </a:pPr>
            <a:r>
              <a:rPr lang="en" sz="10000" b="1">
                <a:solidFill>
                  <a:schemeClr val="lt1"/>
                </a:solidFill>
                <a:latin typeface="Helvetica Neue"/>
                <a:ea typeface="Helvetica Neue"/>
                <a:cs typeface="Helvetica Neue"/>
                <a:sym typeface="Helvetica Neue"/>
              </a:rPr>
              <a:t>89%</a:t>
            </a:r>
            <a:endParaRPr sz="10000" b="1">
              <a:solidFill>
                <a:schemeClr val="lt1"/>
              </a:solidFill>
              <a:latin typeface="Helvetica Neue"/>
              <a:ea typeface="Helvetica Neue"/>
              <a:cs typeface="Helvetica Neue"/>
              <a:sym typeface="Helvetica Neue"/>
            </a:endParaRPr>
          </a:p>
        </p:txBody>
      </p:sp>
      <p:sp>
        <p:nvSpPr>
          <p:cNvPr id="1795" name="Google Shape;1795;p271"/>
          <p:cNvSpPr/>
          <p:nvPr/>
        </p:nvSpPr>
        <p:spPr>
          <a:xfrm rot="-5400000">
            <a:off x="6790275" y="2729246"/>
            <a:ext cx="247200" cy="247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271"/>
          <p:cNvSpPr/>
          <p:nvPr/>
        </p:nvSpPr>
        <p:spPr>
          <a:xfrm>
            <a:off x="0" y="0"/>
            <a:ext cx="3246900" cy="438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accent5"/>
                </a:solidFill>
                <a:latin typeface="Helvetica Neue Light"/>
                <a:ea typeface="Helvetica Neue Light"/>
                <a:cs typeface="Helvetica Neue Light"/>
                <a:sym typeface="Helvetica Neue Light"/>
              </a:rPr>
              <a:t>Experiential Spend</a:t>
            </a:r>
            <a:endParaRPr sz="1100">
              <a:solidFill>
                <a:schemeClr val="accent5"/>
              </a:solidFill>
              <a:latin typeface="Helvetica Neue Light"/>
              <a:ea typeface="Helvetica Neue Light"/>
              <a:cs typeface="Helvetica Neue Light"/>
              <a:sym typeface="Helvetica Neue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00"/>
        <p:cNvGrpSpPr/>
        <p:nvPr/>
      </p:nvGrpSpPr>
      <p:grpSpPr>
        <a:xfrm>
          <a:off x="0" y="0"/>
          <a:ext cx="0" cy="0"/>
          <a:chOff x="0" y="0"/>
          <a:chExt cx="0" cy="0"/>
        </a:xfrm>
      </p:grpSpPr>
      <p:pic>
        <p:nvPicPr>
          <p:cNvPr id="1801" name="Google Shape;1801;p272"/>
          <p:cNvPicPr preferRelativeResize="0"/>
          <p:nvPr/>
        </p:nvPicPr>
        <p:blipFill rotWithShape="1">
          <a:blip r:embed="rId3">
            <a:alphaModFix/>
          </a:blip>
          <a:srcRect l="457" t="43322" r="2133" b="20118"/>
          <a:stretch/>
        </p:blipFill>
        <p:spPr>
          <a:xfrm>
            <a:off x="0" y="0"/>
            <a:ext cx="9144000" cy="5143501"/>
          </a:xfrm>
          <a:prstGeom prst="rect">
            <a:avLst/>
          </a:prstGeom>
          <a:noFill/>
          <a:ln>
            <a:noFill/>
          </a:ln>
        </p:spPr>
      </p:pic>
      <p:sp>
        <p:nvSpPr>
          <p:cNvPr id="1802" name="Google Shape;1802;p272"/>
          <p:cNvSpPr/>
          <p:nvPr/>
        </p:nvSpPr>
        <p:spPr>
          <a:xfrm>
            <a:off x="150" y="0"/>
            <a:ext cx="9144000" cy="5143500"/>
          </a:xfrm>
          <a:prstGeom prst="rect">
            <a:avLst/>
          </a:prstGeom>
          <a:solidFill>
            <a:srgbClr val="000000">
              <a:alpha val="481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03" name="Google Shape;1803;p272"/>
          <p:cNvSpPr/>
          <p:nvPr/>
        </p:nvSpPr>
        <p:spPr>
          <a:xfrm>
            <a:off x="0" y="0"/>
            <a:ext cx="3246900" cy="438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lt1"/>
                </a:solidFill>
                <a:latin typeface="Helvetica Neue Light"/>
                <a:ea typeface="Helvetica Neue Light"/>
                <a:cs typeface="Helvetica Neue Light"/>
                <a:sym typeface="Helvetica Neue Light"/>
              </a:rPr>
              <a:t>Experiential Spend</a:t>
            </a:r>
            <a:endParaRPr sz="1100">
              <a:solidFill>
                <a:schemeClr val="lt1"/>
              </a:solidFill>
              <a:latin typeface="Helvetica Neue Light"/>
              <a:ea typeface="Helvetica Neue Light"/>
              <a:cs typeface="Helvetica Neue Light"/>
              <a:sym typeface="Helvetica Neue Light"/>
            </a:endParaRPr>
          </a:p>
        </p:txBody>
      </p:sp>
      <p:sp>
        <p:nvSpPr>
          <p:cNvPr id="1804" name="Google Shape;1804;p272"/>
          <p:cNvSpPr txBox="1"/>
          <p:nvPr/>
        </p:nvSpPr>
        <p:spPr>
          <a:xfrm>
            <a:off x="1183475" y="1049325"/>
            <a:ext cx="6680400" cy="1125300"/>
          </a:xfrm>
          <a:prstGeom prst="rect">
            <a:avLst/>
          </a:prstGeom>
          <a:noFill/>
          <a:ln>
            <a:noFill/>
          </a:ln>
        </p:spPr>
        <p:txBody>
          <a:bodyPr spcFirstLastPara="1" wrap="square" lIns="0" tIns="0" rIns="91425" bIns="91425" anchor="t" anchorCtr="0">
            <a:noAutofit/>
          </a:bodyPr>
          <a:lstStyle/>
          <a:p>
            <a:pPr marL="0" lvl="0" indent="0" algn="l" rtl="0">
              <a:spcBef>
                <a:spcPts val="0"/>
              </a:spcBef>
              <a:spcAft>
                <a:spcPts val="0"/>
              </a:spcAft>
              <a:buClr>
                <a:schemeClr val="dk1"/>
              </a:buClr>
              <a:buSzPts val="1100"/>
              <a:buFont typeface="Arial"/>
              <a:buNone/>
            </a:pPr>
            <a:r>
              <a:rPr lang="en" sz="1800" b="1">
                <a:solidFill>
                  <a:schemeClr val="lt1"/>
                </a:solidFill>
                <a:latin typeface="Helvetica Neue"/>
                <a:ea typeface="Helvetica Neue"/>
                <a:cs typeface="Helvetica Neue"/>
                <a:sym typeface="Helvetica Neue"/>
              </a:rPr>
              <a:t>For </a:t>
            </a:r>
            <a:r>
              <a:rPr lang="en" sz="1800" b="1">
                <a:solidFill>
                  <a:schemeClr val="lt1"/>
                </a:solidFill>
                <a:highlight>
                  <a:schemeClr val="accent5"/>
                </a:highlight>
                <a:latin typeface="Helvetica Neue"/>
                <a:ea typeface="Helvetica Neue"/>
                <a:cs typeface="Helvetica Neue"/>
                <a:sym typeface="Helvetica Neue"/>
              </a:rPr>
              <a:t>the right investments</a:t>
            </a:r>
            <a:r>
              <a:rPr lang="en" sz="1800" b="1">
                <a:solidFill>
                  <a:schemeClr val="lt1"/>
                </a:solidFill>
                <a:latin typeface="Helvetica Neue"/>
                <a:ea typeface="Helvetica Neue"/>
                <a:cs typeface="Helvetica Neue"/>
                <a:sym typeface="Helvetica Neue"/>
              </a:rPr>
              <a:t>, we recommend CMOs consider:</a:t>
            </a:r>
            <a:endParaRPr sz="1800" b="1">
              <a:solidFill>
                <a:schemeClr val="lt1"/>
              </a:solidFill>
              <a:latin typeface="Helvetica Neue"/>
              <a:ea typeface="Helvetica Neue"/>
              <a:cs typeface="Helvetica Neue"/>
              <a:sym typeface="Helvetica Neue"/>
            </a:endParaRPr>
          </a:p>
          <a:p>
            <a:pPr marL="0" lvl="0" indent="0" algn="l" rtl="0">
              <a:spcBef>
                <a:spcPts val="0"/>
              </a:spcBef>
              <a:spcAft>
                <a:spcPts val="0"/>
              </a:spcAft>
              <a:buNone/>
            </a:pPr>
            <a:endParaRPr sz="1800" b="1">
              <a:solidFill>
                <a:schemeClr val="lt1"/>
              </a:solidFill>
              <a:latin typeface="Helvetica Neue"/>
              <a:ea typeface="Helvetica Neue"/>
              <a:cs typeface="Helvetica Neue"/>
              <a:sym typeface="Helvetica Neue"/>
            </a:endParaRPr>
          </a:p>
        </p:txBody>
      </p:sp>
      <p:sp>
        <p:nvSpPr>
          <p:cNvPr id="1805" name="Google Shape;1805;p272"/>
          <p:cNvSpPr/>
          <p:nvPr/>
        </p:nvSpPr>
        <p:spPr>
          <a:xfrm>
            <a:off x="1107325" y="1472700"/>
            <a:ext cx="3231300" cy="2784900"/>
          </a:xfrm>
          <a:prstGeom prst="rect">
            <a:avLst/>
          </a:prstGeom>
          <a:solidFill>
            <a:srgbClr val="F3F3F3">
              <a:alpha val="71520"/>
            </a:srgbClr>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lt1"/>
                </a:solidFill>
                <a:highlight>
                  <a:schemeClr val="accent5"/>
                </a:highlight>
                <a:latin typeface="Helvetica Neue"/>
                <a:ea typeface="Helvetica Neue"/>
                <a:cs typeface="Helvetica Neue"/>
                <a:sym typeface="Helvetica Neue"/>
              </a:rPr>
              <a:t>Will this be worth it? </a:t>
            </a:r>
            <a:endParaRPr b="1">
              <a:solidFill>
                <a:schemeClr val="lt1"/>
              </a:solidFill>
              <a:highlight>
                <a:schemeClr val="accent5"/>
              </a:highlight>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
                <a:solidFill>
                  <a:schemeClr val="dk1"/>
                </a:solidFill>
                <a:latin typeface="Helvetica Neue"/>
                <a:ea typeface="Helvetica Neue"/>
                <a:cs typeface="Helvetica Neue"/>
                <a:sym typeface="Helvetica Neue"/>
              </a:rPr>
              <a:t>Quality &amp; Impact of Enabling Experience </a:t>
            </a:r>
            <a:endParaRPr>
              <a:solidFill>
                <a:schemeClr val="dk1"/>
              </a:solidFill>
              <a:latin typeface="Helvetica Neue"/>
              <a:ea typeface="Helvetica Neue"/>
              <a:cs typeface="Helvetica Neue"/>
              <a:sym typeface="Helvetica Neue"/>
            </a:endParaRPr>
          </a:p>
        </p:txBody>
      </p:sp>
      <p:sp>
        <p:nvSpPr>
          <p:cNvPr id="1806" name="Google Shape;1806;p272"/>
          <p:cNvSpPr/>
          <p:nvPr/>
        </p:nvSpPr>
        <p:spPr>
          <a:xfrm>
            <a:off x="4749725" y="1472700"/>
            <a:ext cx="3231900" cy="2784900"/>
          </a:xfrm>
          <a:prstGeom prst="rect">
            <a:avLst/>
          </a:prstGeom>
          <a:solidFill>
            <a:srgbClr val="F3F3F3">
              <a:alpha val="71520"/>
            </a:srgbClr>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lt1"/>
                </a:solidFill>
                <a:highlight>
                  <a:schemeClr val="accent5"/>
                </a:highlight>
                <a:latin typeface="Helvetica Neue"/>
                <a:ea typeface="Helvetica Neue"/>
                <a:cs typeface="Helvetica Neue"/>
                <a:sym typeface="Helvetica Neue"/>
              </a:rPr>
              <a:t>What gap do we need to fill?</a:t>
            </a:r>
            <a:endParaRPr b="1">
              <a:solidFill>
                <a:schemeClr val="lt1"/>
              </a:solidFill>
              <a:highlight>
                <a:schemeClr val="accent5"/>
              </a:highlight>
              <a:latin typeface="Helvetica Neue"/>
              <a:ea typeface="Helvetica Neue"/>
              <a:cs typeface="Helvetica Neue"/>
              <a:sym typeface="Helvetica Neue"/>
            </a:endParaRPr>
          </a:p>
          <a:p>
            <a:pPr marL="0" lvl="0" indent="0" algn="l" rtl="0">
              <a:spcBef>
                <a:spcPts val="0"/>
              </a:spcBef>
              <a:spcAft>
                <a:spcPts val="0"/>
              </a:spcAft>
              <a:buNone/>
            </a:pPr>
            <a:r>
              <a:rPr lang="en">
                <a:solidFill>
                  <a:schemeClr val="dk1"/>
                </a:solidFill>
                <a:latin typeface="Helvetica Neue"/>
                <a:ea typeface="Helvetica Neue"/>
                <a:cs typeface="Helvetica Neue"/>
                <a:sym typeface="Helvetica Neue"/>
              </a:rPr>
              <a:t>Investments Required to Deliver Experience </a:t>
            </a:r>
            <a:endParaRPr>
              <a:solidFill>
                <a:schemeClr val="dk1"/>
              </a:solidFill>
              <a:latin typeface="Helvetica Neue"/>
              <a:ea typeface="Helvetica Neue"/>
              <a:cs typeface="Helvetica Neue"/>
              <a:sym typeface="Helvetica Neue"/>
            </a:endParaRPr>
          </a:p>
        </p:txBody>
      </p:sp>
      <p:sp>
        <p:nvSpPr>
          <p:cNvPr id="1807" name="Google Shape;1807;p272"/>
          <p:cNvSpPr/>
          <p:nvPr/>
        </p:nvSpPr>
        <p:spPr>
          <a:xfrm>
            <a:off x="1108039" y="2293570"/>
            <a:ext cx="3231300" cy="48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000">
                <a:solidFill>
                  <a:schemeClr val="dk1"/>
                </a:solidFill>
                <a:latin typeface="Helvetica Neue Light"/>
                <a:ea typeface="Helvetica Neue Light"/>
                <a:cs typeface="Helvetica Neue Light"/>
                <a:sym typeface="Helvetica Neue Light"/>
              </a:rPr>
              <a:t>What is the probability of </a:t>
            </a:r>
            <a:r>
              <a:rPr lang="en" sz="1000" b="1">
                <a:solidFill>
                  <a:schemeClr val="dk1"/>
                </a:solidFill>
                <a:latin typeface="Helvetica Neue"/>
                <a:ea typeface="Helvetica Neue"/>
                <a:cs typeface="Helvetica Neue"/>
                <a:sym typeface="Helvetica Neue"/>
              </a:rPr>
              <a:t>positive associations </a:t>
            </a:r>
            <a:r>
              <a:rPr lang="en" sz="1000">
                <a:solidFill>
                  <a:schemeClr val="dk1"/>
                </a:solidFill>
                <a:latin typeface="Helvetica Neue Light"/>
                <a:ea typeface="Helvetica Neue Light"/>
                <a:cs typeface="Helvetica Neue Light"/>
                <a:sym typeface="Helvetica Neue Light"/>
              </a:rPr>
              <a:t>with the experience, and the </a:t>
            </a:r>
            <a:r>
              <a:rPr lang="en" sz="1000" b="1">
                <a:solidFill>
                  <a:schemeClr val="dk1"/>
                </a:solidFill>
                <a:latin typeface="Helvetica Neue"/>
                <a:ea typeface="Helvetica Neue"/>
                <a:cs typeface="Helvetica Neue"/>
                <a:sym typeface="Helvetica Neue"/>
              </a:rPr>
              <a:t>impact </a:t>
            </a:r>
            <a:r>
              <a:rPr lang="en" sz="1000">
                <a:solidFill>
                  <a:schemeClr val="dk1"/>
                </a:solidFill>
                <a:latin typeface="Helvetica Neue Light"/>
                <a:ea typeface="Helvetica Neue Light"/>
                <a:cs typeface="Helvetica Neue Light"/>
                <a:sym typeface="Helvetica Neue Light"/>
              </a:rPr>
              <a:t>of that experience?</a:t>
            </a:r>
            <a:endParaRPr sz="1000">
              <a:solidFill>
                <a:schemeClr val="dk1"/>
              </a:solidFill>
              <a:latin typeface="Helvetica Neue Light"/>
              <a:ea typeface="Helvetica Neue Light"/>
              <a:cs typeface="Helvetica Neue Light"/>
              <a:sym typeface="Helvetica Neue Light"/>
            </a:endParaRPr>
          </a:p>
        </p:txBody>
      </p:sp>
      <p:sp>
        <p:nvSpPr>
          <p:cNvPr id="1808" name="Google Shape;1808;p272"/>
          <p:cNvSpPr/>
          <p:nvPr/>
        </p:nvSpPr>
        <p:spPr>
          <a:xfrm>
            <a:off x="4764827" y="2293573"/>
            <a:ext cx="3231900" cy="48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000">
                <a:solidFill>
                  <a:schemeClr val="dk1"/>
                </a:solidFill>
                <a:latin typeface="Helvetica Neue Light"/>
                <a:ea typeface="Helvetica Neue Light"/>
                <a:cs typeface="Helvetica Neue Light"/>
                <a:sym typeface="Helvetica Neue Light"/>
              </a:rPr>
              <a:t>What is the </a:t>
            </a:r>
            <a:r>
              <a:rPr lang="en" sz="1000" b="1">
                <a:solidFill>
                  <a:schemeClr val="dk1"/>
                </a:solidFill>
                <a:latin typeface="Helvetica Neue"/>
                <a:ea typeface="Helvetica Neue"/>
                <a:cs typeface="Helvetica Neue"/>
                <a:sym typeface="Helvetica Neue"/>
              </a:rPr>
              <a:t>lifecycle, timeframe, and cost</a:t>
            </a:r>
            <a:r>
              <a:rPr lang="en" sz="1000">
                <a:solidFill>
                  <a:schemeClr val="dk1"/>
                </a:solidFill>
                <a:latin typeface="Helvetica Neue Light"/>
                <a:ea typeface="Helvetica Neue Light"/>
                <a:cs typeface="Helvetica Neue Light"/>
                <a:sym typeface="Helvetica Neue Light"/>
              </a:rPr>
              <a:t> of investments and  enablers to deliver a comprehensive experience?</a:t>
            </a:r>
            <a:endParaRPr sz="1000">
              <a:solidFill>
                <a:schemeClr val="dk1"/>
              </a:solidFill>
              <a:latin typeface="Helvetica Neue Light"/>
              <a:ea typeface="Helvetica Neue Light"/>
              <a:cs typeface="Helvetica Neue Light"/>
              <a:sym typeface="Helvetica Neue Light"/>
            </a:endParaRPr>
          </a:p>
        </p:txBody>
      </p:sp>
      <p:sp>
        <p:nvSpPr>
          <p:cNvPr id="1809" name="Google Shape;1809;p272"/>
          <p:cNvSpPr/>
          <p:nvPr/>
        </p:nvSpPr>
        <p:spPr>
          <a:xfrm>
            <a:off x="2094890" y="2822025"/>
            <a:ext cx="2111100" cy="1310700"/>
          </a:xfrm>
          <a:prstGeom prst="rect">
            <a:avLst/>
          </a:pr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10" name="Google Shape;1810;p272"/>
          <p:cNvSpPr/>
          <p:nvPr/>
        </p:nvSpPr>
        <p:spPr>
          <a:xfrm>
            <a:off x="5752763" y="2822025"/>
            <a:ext cx="2111100" cy="1310700"/>
          </a:xfrm>
          <a:prstGeom prst="rect">
            <a:avLst/>
          </a:pr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811" name="Google Shape;1811;p272"/>
          <p:cNvPicPr preferRelativeResize="0"/>
          <p:nvPr/>
        </p:nvPicPr>
        <p:blipFill rotWithShape="1">
          <a:blip r:embed="rId4">
            <a:alphaModFix/>
          </a:blip>
          <a:srcRect r="18447"/>
          <a:stretch/>
        </p:blipFill>
        <p:spPr>
          <a:xfrm>
            <a:off x="5888513" y="2961375"/>
            <a:ext cx="1839634" cy="1032000"/>
          </a:xfrm>
          <a:prstGeom prst="rect">
            <a:avLst/>
          </a:prstGeom>
          <a:noFill/>
          <a:ln>
            <a:noFill/>
          </a:ln>
        </p:spPr>
      </p:pic>
      <p:sp>
        <p:nvSpPr>
          <p:cNvPr id="1812" name="Google Shape;1812;p272"/>
          <p:cNvSpPr/>
          <p:nvPr/>
        </p:nvSpPr>
        <p:spPr>
          <a:xfrm>
            <a:off x="4757325" y="4257675"/>
            <a:ext cx="3231300" cy="685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800" b="1">
                <a:solidFill>
                  <a:schemeClr val="lt1"/>
                </a:solidFill>
                <a:latin typeface="Helvetica Neue"/>
                <a:ea typeface="Helvetica Neue"/>
                <a:cs typeface="Helvetica Neue"/>
                <a:sym typeface="Helvetica Neue"/>
              </a:rPr>
              <a:t>EXAMPLE</a:t>
            </a:r>
            <a:endParaRPr sz="800" b="1">
              <a:solidFill>
                <a:schemeClr val="lt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100"/>
              <a:buFont typeface="Arial"/>
              <a:buNone/>
            </a:pPr>
            <a:r>
              <a:rPr lang="en" sz="800">
                <a:solidFill>
                  <a:schemeClr val="lt1"/>
                </a:solidFill>
                <a:latin typeface="Helvetica Neue"/>
                <a:ea typeface="Helvetica Neue"/>
                <a:cs typeface="Helvetica Neue"/>
                <a:sym typeface="Helvetica Neue"/>
              </a:rPr>
              <a:t>Customer is in the market for jewelry for an event, they’re seamlessly able to see their local store is out of stock and ship it on time to their home address.</a:t>
            </a:r>
            <a:endParaRPr sz="800" b="1">
              <a:solidFill>
                <a:schemeClr val="lt1"/>
              </a:solidFill>
              <a:latin typeface="Helvetica Neue"/>
              <a:ea typeface="Helvetica Neue"/>
              <a:cs typeface="Helvetica Neue"/>
              <a:sym typeface="Helvetica Neue"/>
            </a:endParaRPr>
          </a:p>
        </p:txBody>
      </p:sp>
      <p:sp>
        <p:nvSpPr>
          <p:cNvPr id="1813" name="Google Shape;1813;p272"/>
          <p:cNvSpPr/>
          <p:nvPr/>
        </p:nvSpPr>
        <p:spPr>
          <a:xfrm>
            <a:off x="2230500" y="2961350"/>
            <a:ext cx="1839900" cy="1032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814" name="Google Shape;1814;p272"/>
          <p:cNvPicPr preferRelativeResize="0"/>
          <p:nvPr/>
        </p:nvPicPr>
        <p:blipFill>
          <a:blip r:embed="rId5">
            <a:alphaModFix/>
          </a:blip>
          <a:stretch>
            <a:fillRect/>
          </a:stretch>
        </p:blipFill>
        <p:spPr>
          <a:xfrm>
            <a:off x="2454012" y="2993962"/>
            <a:ext cx="1392875" cy="966775"/>
          </a:xfrm>
          <a:prstGeom prst="rect">
            <a:avLst/>
          </a:prstGeom>
          <a:noFill/>
          <a:ln>
            <a:noFill/>
          </a:ln>
        </p:spPr>
      </p:pic>
      <p:sp>
        <p:nvSpPr>
          <p:cNvPr id="1815" name="Google Shape;1815;p272"/>
          <p:cNvSpPr/>
          <p:nvPr/>
        </p:nvSpPr>
        <p:spPr>
          <a:xfrm>
            <a:off x="1107325" y="4257675"/>
            <a:ext cx="3231300" cy="685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800" b="1">
                <a:solidFill>
                  <a:schemeClr val="lt1"/>
                </a:solidFill>
                <a:latin typeface="Helvetica Neue"/>
                <a:ea typeface="Helvetica Neue"/>
                <a:cs typeface="Helvetica Neue"/>
                <a:sym typeface="Helvetica Neue"/>
              </a:rPr>
              <a:t>EXAMPLE </a:t>
            </a:r>
            <a:endParaRPr sz="800" b="1">
              <a:solidFill>
                <a:schemeClr val="lt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100"/>
              <a:buFont typeface="Arial"/>
              <a:buNone/>
            </a:pPr>
            <a:r>
              <a:rPr lang="en" sz="800">
                <a:solidFill>
                  <a:schemeClr val="lt1"/>
                </a:solidFill>
                <a:latin typeface="Helvetica Neue"/>
                <a:ea typeface="Helvetica Neue"/>
                <a:cs typeface="Helvetica Neue"/>
                <a:sym typeface="Helvetica Neue"/>
              </a:rPr>
              <a:t>Customer receives an email announcing a launch event for a new product at their local store, they’re given the ability to register and bring a friend to the experience.</a:t>
            </a:r>
            <a:endParaRPr sz="800" b="1">
              <a:solidFill>
                <a:schemeClr val="lt1"/>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2"/>
        <p:cNvGrpSpPr/>
        <p:nvPr/>
      </p:nvGrpSpPr>
      <p:grpSpPr>
        <a:xfrm>
          <a:off x="0" y="0"/>
          <a:ext cx="0" cy="0"/>
          <a:chOff x="0" y="0"/>
          <a:chExt cx="0" cy="0"/>
        </a:xfrm>
      </p:grpSpPr>
      <p:pic>
        <p:nvPicPr>
          <p:cNvPr id="1413" name="Google Shape;1413;p255"/>
          <p:cNvPicPr preferRelativeResize="0"/>
          <p:nvPr/>
        </p:nvPicPr>
        <p:blipFill rotWithShape="1">
          <a:blip r:embed="rId3">
            <a:alphaModFix/>
          </a:blip>
          <a:srcRect t="12487" b="3138"/>
          <a:stretch/>
        </p:blipFill>
        <p:spPr>
          <a:xfrm>
            <a:off x="0" y="0"/>
            <a:ext cx="9144000" cy="5143500"/>
          </a:xfrm>
          <a:prstGeom prst="rect">
            <a:avLst/>
          </a:prstGeom>
          <a:noFill/>
          <a:ln>
            <a:noFill/>
          </a:ln>
        </p:spPr>
      </p:pic>
      <p:sp>
        <p:nvSpPr>
          <p:cNvPr id="1414" name="Google Shape;1414;p255"/>
          <p:cNvSpPr/>
          <p:nvPr/>
        </p:nvSpPr>
        <p:spPr>
          <a:xfrm>
            <a:off x="0" y="0"/>
            <a:ext cx="9144000" cy="5143500"/>
          </a:xfrm>
          <a:prstGeom prst="rect">
            <a:avLst/>
          </a:prstGeom>
          <a:solidFill>
            <a:srgbClr val="000000">
              <a:alpha val="481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15" name="Google Shape;1415;p255"/>
          <p:cNvSpPr/>
          <p:nvPr/>
        </p:nvSpPr>
        <p:spPr>
          <a:xfrm>
            <a:off x="214900" y="812700"/>
            <a:ext cx="8597100" cy="2908500"/>
          </a:xfrm>
          <a:prstGeom prst="rect">
            <a:avLst/>
          </a:prstGeom>
          <a:noFill/>
          <a:ln>
            <a:noFill/>
          </a:ln>
        </p:spPr>
        <p:txBody>
          <a:bodyPr spcFirstLastPara="1" wrap="square" lIns="91425" tIns="0" rIns="91425" bIns="0" anchor="ctr" anchorCtr="0">
            <a:noAutofit/>
          </a:bodyPr>
          <a:lstStyle/>
          <a:p>
            <a:pPr marL="0" lvl="0" indent="0" algn="ctr" rtl="0">
              <a:spcBef>
                <a:spcPts val="0"/>
              </a:spcBef>
              <a:spcAft>
                <a:spcPts val="0"/>
              </a:spcAft>
              <a:buClr>
                <a:schemeClr val="dk1"/>
              </a:buClr>
              <a:buSzPts val="1100"/>
              <a:buFont typeface="Arial"/>
              <a:buNone/>
            </a:pPr>
            <a:r>
              <a:rPr lang="en" sz="4000" b="1">
                <a:solidFill>
                  <a:schemeClr val="lt1"/>
                </a:solidFill>
                <a:latin typeface="Helvetica Neue"/>
                <a:ea typeface="Helvetica Neue"/>
                <a:cs typeface="Helvetica Neue"/>
                <a:sym typeface="Helvetica Neue"/>
              </a:rPr>
              <a:t>Luxury marketing is an artform</a:t>
            </a:r>
            <a:endParaRPr sz="4000" b="1">
              <a:solidFill>
                <a:schemeClr val="lt1"/>
              </a:solidFill>
              <a:latin typeface="Helvetica Neue"/>
              <a:ea typeface="Helvetica Neue"/>
              <a:cs typeface="Helvetica Neue"/>
              <a:sym typeface="Helvetica Neue"/>
            </a:endParaRPr>
          </a:p>
          <a:p>
            <a:pPr marL="0" lvl="0" indent="0" algn="ctr" rtl="0">
              <a:spcBef>
                <a:spcPts val="0"/>
              </a:spcBef>
              <a:spcAft>
                <a:spcPts val="0"/>
              </a:spcAft>
              <a:buClr>
                <a:schemeClr val="dk1"/>
              </a:buClr>
              <a:buSzPts val="1100"/>
              <a:buFont typeface="Arial"/>
              <a:buNone/>
            </a:pPr>
            <a:endParaRPr sz="1900">
              <a:solidFill>
                <a:schemeClr val="lt1"/>
              </a:solidFill>
              <a:latin typeface="Helvetica Neue Light"/>
              <a:ea typeface="Helvetica Neue Light"/>
              <a:cs typeface="Helvetica Neue Light"/>
              <a:sym typeface="Helvetica Neue Light"/>
            </a:endParaRPr>
          </a:p>
          <a:p>
            <a:pPr marL="0" lvl="0" indent="0" algn="ctr" rtl="0">
              <a:spcBef>
                <a:spcPts val="0"/>
              </a:spcBef>
              <a:spcAft>
                <a:spcPts val="0"/>
              </a:spcAft>
              <a:buClr>
                <a:schemeClr val="dk1"/>
              </a:buClr>
              <a:buSzPts val="1100"/>
              <a:buFont typeface="Arial"/>
              <a:buNone/>
            </a:pPr>
            <a:r>
              <a:rPr lang="en" sz="1900">
                <a:solidFill>
                  <a:schemeClr val="lt1"/>
                </a:solidFill>
                <a:latin typeface="Helvetica Neue Light"/>
                <a:ea typeface="Helvetica Neue Light"/>
                <a:cs typeface="Helvetica Neue Light"/>
                <a:sym typeface="Helvetica Neue Light"/>
              </a:rPr>
              <a:t>If art is a reflection of society, what can Luxury Marketers learn? </a:t>
            </a:r>
            <a:endParaRPr sz="3500" b="1">
              <a:solidFill>
                <a:schemeClr val="lt1"/>
              </a:solidFill>
              <a:latin typeface="Helvetica Neue"/>
              <a:ea typeface="Helvetica Neue"/>
              <a:cs typeface="Helvetica Neue"/>
              <a:sym typeface="Helvetica Neue"/>
            </a:endParaRPr>
          </a:p>
        </p:txBody>
      </p:sp>
      <p:sp>
        <p:nvSpPr>
          <p:cNvPr id="1416" name="Google Shape;1416;p255"/>
          <p:cNvSpPr/>
          <p:nvPr/>
        </p:nvSpPr>
        <p:spPr>
          <a:xfrm rot="-5400000">
            <a:off x="786175" y="1094421"/>
            <a:ext cx="247200" cy="247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819"/>
        <p:cNvGrpSpPr/>
        <p:nvPr/>
      </p:nvGrpSpPr>
      <p:grpSpPr>
        <a:xfrm>
          <a:off x="0" y="0"/>
          <a:ext cx="0" cy="0"/>
          <a:chOff x="0" y="0"/>
          <a:chExt cx="0" cy="0"/>
        </a:xfrm>
      </p:grpSpPr>
      <p:grpSp>
        <p:nvGrpSpPr>
          <p:cNvPr id="1820" name="Google Shape;1820;p273"/>
          <p:cNvGrpSpPr/>
          <p:nvPr/>
        </p:nvGrpSpPr>
        <p:grpSpPr>
          <a:xfrm>
            <a:off x="4474459" y="1850066"/>
            <a:ext cx="1191295" cy="1338835"/>
            <a:chOff x="4595813" y="2090700"/>
            <a:chExt cx="1190700" cy="1338300"/>
          </a:xfrm>
        </p:grpSpPr>
        <p:sp>
          <p:nvSpPr>
            <p:cNvPr id="1821" name="Google Shape;1821;p273"/>
            <p:cNvSpPr/>
            <p:nvPr/>
          </p:nvSpPr>
          <p:spPr>
            <a:xfrm rot="-5400000">
              <a:off x="4522013" y="2164500"/>
              <a:ext cx="1338300" cy="1190700"/>
            </a:xfrm>
            <a:prstGeom prst="hexagon">
              <a:avLst>
                <a:gd name="adj" fmla="val 27400"/>
                <a:gd name="vf" fmla="val 115470"/>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22" name="Google Shape;1822;p273"/>
            <p:cNvSpPr/>
            <p:nvPr/>
          </p:nvSpPr>
          <p:spPr>
            <a:xfrm rot="-5400000">
              <a:off x="4639870" y="2269529"/>
              <a:ext cx="1102500" cy="980700"/>
            </a:xfrm>
            <a:prstGeom prst="hexagon">
              <a:avLst>
                <a:gd name="adj" fmla="val 27400"/>
                <a:gd name="vf" fmla="val 115470"/>
              </a:avLst>
            </a:prstGeom>
            <a:solidFill>
              <a:srgbClr val="F3F3F3"/>
            </a:solidFill>
            <a:ln w="952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823" name="Google Shape;1823;p273"/>
          <p:cNvGrpSpPr/>
          <p:nvPr/>
        </p:nvGrpSpPr>
        <p:grpSpPr>
          <a:xfrm>
            <a:off x="3847866" y="2908716"/>
            <a:ext cx="1191295" cy="1338835"/>
            <a:chOff x="4595813" y="2090700"/>
            <a:chExt cx="1190700" cy="1338300"/>
          </a:xfrm>
        </p:grpSpPr>
        <p:sp>
          <p:nvSpPr>
            <p:cNvPr id="1824" name="Google Shape;1824;p273"/>
            <p:cNvSpPr/>
            <p:nvPr/>
          </p:nvSpPr>
          <p:spPr>
            <a:xfrm rot="-5400000">
              <a:off x="4522013" y="2164500"/>
              <a:ext cx="1338300" cy="1190700"/>
            </a:xfrm>
            <a:prstGeom prst="hexagon">
              <a:avLst>
                <a:gd name="adj" fmla="val 27400"/>
                <a:gd name="vf" fmla="val 115470"/>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25" name="Google Shape;1825;p273"/>
            <p:cNvSpPr/>
            <p:nvPr/>
          </p:nvSpPr>
          <p:spPr>
            <a:xfrm rot="-5400000">
              <a:off x="4639870" y="2269529"/>
              <a:ext cx="1102500" cy="980700"/>
            </a:xfrm>
            <a:prstGeom prst="hexagon">
              <a:avLst>
                <a:gd name="adj" fmla="val 27400"/>
                <a:gd name="vf" fmla="val 115470"/>
              </a:avLst>
            </a:prstGeom>
            <a:solidFill>
              <a:srgbClr val="F3F3F3"/>
            </a:solidFill>
            <a:ln w="952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826" name="Google Shape;1826;p273"/>
          <p:cNvGrpSpPr/>
          <p:nvPr/>
        </p:nvGrpSpPr>
        <p:grpSpPr>
          <a:xfrm>
            <a:off x="3221274" y="1850066"/>
            <a:ext cx="1191295" cy="1338835"/>
            <a:chOff x="4595813" y="2090700"/>
            <a:chExt cx="1190700" cy="1338300"/>
          </a:xfrm>
        </p:grpSpPr>
        <p:sp>
          <p:nvSpPr>
            <p:cNvPr id="1827" name="Google Shape;1827;p273"/>
            <p:cNvSpPr/>
            <p:nvPr/>
          </p:nvSpPr>
          <p:spPr>
            <a:xfrm rot="-5400000">
              <a:off x="4522013" y="2164500"/>
              <a:ext cx="1338300" cy="1190700"/>
            </a:xfrm>
            <a:prstGeom prst="hexagon">
              <a:avLst>
                <a:gd name="adj" fmla="val 27400"/>
                <a:gd name="vf" fmla="val 115470"/>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28" name="Google Shape;1828;p273"/>
            <p:cNvSpPr/>
            <p:nvPr/>
          </p:nvSpPr>
          <p:spPr>
            <a:xfrm rot="-5400000">
              <a:off x="4639870" y="2269529"/>
              <a:ext cx="1102500" cy="980700"/>
            </a:xfrm>
            <a:prstGeom prst="hexagon">
              <a:avLst>
                <a:gd name="adj" fmla="val 27400"/>
                <a:gd name="vf" fmla="val 115470"/>
              </a:avLst>
            </a:prstGeom>
            <a:solidFill>
              <a:srgbClr val="F3F3F3"/>
            </a:solidFill>
            <a:ln w="952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1829" name="Google Shape;1829;p273"/>
          <p:cNvSpPr/>
          <p:nvPr/>
        </p:nvSpPr>
        <p:spPr>
          <a:xfrm>
            <a:off x="0" y="0"/>
            <a:ext cx="4497000" cy="438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accent5"/>
                </a:solidFill>
                <a:latin typeface="Helvetica Neue Light"/>
                <a:ea typeface="Helvetica Neue Light"/>
                <a:cs typeface="Helvetica Neue Light"/>
                <a:sym typeface="Helvetica Neue Light"/>
              </a:rPr>
              <a:t>Human-led Technology </a:t>
            </a:r>
            <a:endParaRPr sz="1100">
              <a:solidFill>
                <a:schemeClr val="accent5"/>
              </a:solidFill>
              <a:latin typeface="Helvetica Neue Light"/>
              <a:ea typeface="Helvetica Neue Light"/>
              <a:cs typeface="Helvetica Neue Light"/>
              <a:sym typeface="Helvetica Neue Light"/>
            </a:endParaRPr>
          </a:p>
        </p:txBody>
      </p:sp>
      <p:sp>
        <p:nvSpPr>
          <p:cNvPr id="1830" name="Google Shape;1830;p273"/>
          <p:cNvSpPr/>
          <p:nvPr/>
        </p:nvSpPr>
        <p:spPr>
          <a:xfrm>
            <a:off x="5715716" y="2185326"/>
            <a:ext cx="1996500" cy="700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accent5"/>
                </a:solidFill>
                <a:latin typeface="Helvetica Neue"/>
                <a:ea typeface="Helvetica Neue"/>
                <a:cs typeface="Helvetica Neue"/>
                <a:sym typeface="Helvetica Neue"/>
              </a:rPr>
              <a:t>Data and Tools</a:t>
            </a:r>
            <a:endParaRPr b="1">
              <a:solidFill>
                <a:schemeClr val="accent5"/>
              </a:solidFill>
              <a:latin typeface="Helvetica Neue"/>
              <a:ea typeface="Helvetica Neue"/>
              <a:cs typeface="Helvetica Neue"/>
              <a:sym typeface="Helvetica Neue"/>
            </a:endParaRPr>
          </a:p>
          <a:p>
            <a:pPr marL="0" lvl="0" indent="0" algn="l" rtl="0">
              <a:spcBef>
                <a:spcPts val="0"/>
              </a:spcBef>
              <a:spcAft>
                <a:spcPts val="0"/>
              </a:spcAft>
              <a:buNone/>
            </a:pPr>
            <a:r>
              <a:rPr lang="en">
                <a:solidFill>
                  <a:schemeClr val="accent5"/>
                </a:solidFill>
                <a:latin typeface="Helvetica Neue Light"/>
                <a:ea typeface="Helvetica Neue Light"/>
                <a:cs typeface="Helvetica Neue Light"/>
                <a:sym typeface="Helvetica Neue Light"/>
              </a:rPr>
              <a:t>Make your data work harder for you </a:t>
            </a:r>
            <a:endParaRPr>
              <a:solidFill>
                <a:schemeClr val="accent5"/>
              </a:solidFill>
              <a:latin typeface="Helvetica Neue Light"/>
              <a:ea typeface="Helvetica Neue Light"/>
              <a:cs typeface="Helvetica Neue Light"/>
              <a:sym typeface="Helvetica Neue Light"/>
            </a:endParaRPr>
          </a:p>
        </p:txBody>
      </p:sp>
      <p:sp>
        <p:nvSpPr>
          <p:cNvPr id="1831" name="Google Shape;1831;p273"/>
          <p:cNvSpPr/>
          <p:nvPr/>
        </p:nvSpPr>
        <p:spPr>
          <a:xfrm>
            <a:off x="19750" y="2147800"/>
            <a:ext cx="3139500" cy="700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b="1">
                <a:solidFill>
                  <a:schemeClr val="accent5"/>
                </a:solidFill>
                <a:latin typeface="Helvetica Neue"/>
                <a:ea typeface="Helvetica Neue"/>
                <a:cs typeface="Helvetica Neue"/>
                <a:sym typeface="Helvetica Neue"/>
              </a:rPr>
              <a:t>Ad Formats &amp; Channels</a:t>
            </a:r>
            <a:endParaRPr b="1">
              <a:solidFill>
                <a:schemeClr val="accent5"/>
              </a:solidFill>
              <a:latin typeface="Helvetica Neue"/>
              <a:ea typeface="Helvetica Neue"/>
              <a:cs typeface="Helvetica Neue"/>
              <a:sym typeface="Helvetica Neue"/>
            </a:endParaRPr>
          </a:p>
          <a:p>
            <a:pPr marL="0" lvl="0" indent="0" algn="r" rtl="0">
              <a:spcBef>
                <a:spcPts val="0"/>
              </a:spcBef>
              <a:spcAft>
                <a:spcPts val="0"/>
              </a:spcAft>
              <a:buNone/>
            </a:pPr>
            <a:r>
              <a:rPr lang="en">
                <a:solidFill>
                  <a:schemeClr val="accent5"/>
                </a:solidFill>
                <a:latin typeface="Helvetica Neue Light"/>
                <a:ea typeface="Helvetica Neue Light"/>
                <a:cs typeface="Helvetica Neue Light"/>
                <a:sym typeface="Helvetica Neue Light"/>
              </a:rPr>
              <a:t>Understand where </a:t>
            </a:r>
            <a:endParaRPr>
              <a:solidFill>
                <a:schemeClr val="accent5"/>
              </a:solidFill>
              <a:latin typeface="Helvetica Neue Light"/>
              <a:ea typeface="Helvetica Neue Light"/>
              <a:cs typeface="Helvetica Neue Light"/>
              <a:sym typeface="Helvetica Neue Light"/>
            </a:endParaRPr>
          </a:p>
          <a:p>
            <a:pPr marL="0" lvl="0" indent="0" algn="r" rtl="0">
              <a:spcBef>
                <a:spcPts val="0"/>
              </a:spcBef>
              <a:spcAft>
                <a:spcPts val="0"/>
              </a:spcAft>
              <a:buClr>
                <a:schemeClr val="dk1"/>
              </a:buClr>
              <a:buSzPts val="1100"/>
              <a:buFont typeface="Arial"/>
              <a:buNone/>
            </a:pPr>
            <a:r>
              <a:rPr lang="en">
                <a:solidFill>
                  <a:schemeClr val="accent5"/>
                </a:solidFill>
                <a:latin typeface="Helvetica Neue Light"/>
                <a:ea typeface="Helvetica Neue Light"/>
                <a:cs typeface="Helvetica Neue Light"/>
                <a:sym typeface="Helvetica Neue Light"/>
              </a:rPr>
              <a:t>to reach your customers</a:t>
            </a:r>
            <a:endParaRPr>
              <a:solidFill>
                <a:schemeClr val="accent5"/>
              </a:solidFill>
              <a:latin typeface="Helvetica Neue Light"/>
              <a:ea typeface="Helvetica Neue Light"/>
              <a:cs typeface="Helvetica Neue Light"/>
              <a:sym typeface="Helvetica Neue Light"/>
            </a:endParaRPr>
          </a:p>
        </p:txBody>
      </p:sp>
      <p:sp>
        <p:nvSpPr>
          <p:cNvPr id="1832" name="Google Shape;1832;p273"/>
          <p:cNvSpPr/>
          <p:nvPr/>
        </p:nvSpPr>
        <p:spPr>
          <a:xfrm>
            <a:off x="2829794" y="4279050"/>
            <a:ext cx="3257400" cy="70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b="1">
                <a:solidFill>
                  <a:schemeClr val="accent5"/>
                </a:solidFill>
                <a:latin typeface="Helvetica Neue"/>
                <a:ea typeface="Helvetica Neue"/>
                <a:cs typeface="Helvetica Neue"/>
                <a:sym typeface="Helvetica Neue"/>
              </a:rPr>
              <a:t>GenAI</a:t>
            </a:r>
            <a:endParaRPr b="1">
              <a:solidFill>
                <a:schemeClr val="accent5"/>
              </a:solidFill>
              <a:latin typeface="Helvetica Neue"/>
              <a:ea typeface="Helvetica Neue"/>
              <a:cs typeface="Helvetica Neue"/>
              <a:sym typeface="Helvetica Neue"/>
            </a:endParaRPr>
          </a:p>
          <a:p>
            <a:pPr marL="0" lvl="0" indent="0" algn="ctr" rtl="0">
              <a:spcBef>
                <a:spcPts val="0"/>
              </a:spcBef>
              <a:spcAft>
                <a:spcPts val="0"/>
              </a:spcAft>
              <a:buNone/>
            </a:pPr>
            <a:r>
              <a:rPr lang="en">
                <a:solidFill>
                  <a:schemeClr val="accent5"/>
                </a:solidFill>
                <a:latin typeface="Helvetica Neue Light"/>
                <a:ea typeface="Helvetica Neue Light"/>
                <a:cs typeface="Helvetica Neue Light"/>
                <a:sym typeface="Helvetica Neue Light"/>
              </a:rPr>
              <a:t>Know where to start, </a:t>
            </a:r>
            <a:endParaRPr>
              <a:solidFill>
                <a:schemeClr val="accent5"/>
              </a:solidFill>
              <a:latin typeface="Helvetica Neue Light"/>
              <a:ea typeface="Helvetica Neue Light"/>
              <a:cs typeface="Helvetica Neue Light"/>
              <a:sym typeface="Helvetica Neue Light"/>
            </a:endParaRPr>
          </a:p>
          <a:p>
            <a:pPr marL="0" lvl="0" indent="0" algn="ctr" rtl="0">
              <a:spcBef>
                <a:spcPts val="0"/>
              </a:spcBef>
              <a:spcAft>
                <a:spcPts val="0"/>
              </a:spcAft>
              <a:buClr>
                <a:schemeClr val="dk1"/>
              </a:buClr>
              <a:buSzPts val="1100"/>
              <a:buFont typeface="Arial"/>
              <a:buNone/>
            </a:pPr>
            <a:r>
              <a:rPr lang="en">
                <a:solidFill>
                  <a:schemeClr val="accent5"/>
                </a:solidFill>
                <a:latin typeface="Helvetica Neue Light"/>
                <a:ea typeface="Helvetica Neue Light"/>
                <a:cs typeface="Helvetica Neue Light"/>
                <a:sym typeface="Helvetica Neue Light"/>
              </a:rPr>
              <a:t>and what to avoid </a:t>
            </a:r>
            <a:endParaRPr>
              <a:solidFill>
                <a:schemeClr val="accent5"/>
              </a:solidFill>
              <a:latin typeface="Helvetica Neue Light"/>
              <a:ea typeface="Helvetica Neue Light"/>
              <a:cs typeface="Helvetica Neue Light"/>
              <a:sym typeface="Helvetica Neue Light"/>
            </a:endParaRPr>
          </a:p>
        </p:txBody>
      </p:sp>
      <p:sp>
        <p:nvSpPr>
          <p:cNvPr id="1833" name="Google Shape;1833;p273"/>
          <p:cNvSpPr txBox="1"/>
          <p:nvPr/>
        </p:nvSpPr>
        <p:spPr>
          <a:xfrm>
            <a:off x="559550" y="896925"/>
            <a:ext cx="7797900" cy="477000"/>
          </a:xfrm>
          <a:prstGeom prst="rect">
            <a:avLst/>
          </a:prstGeom>
          <a:noFill/>
          <a:ln>
            <a:noFill/>
          </a:ln>
        </p:spPr>
        <p:txBody>
          <a:bodyPr spcFirstLastPara="1" wrap="square" lIns="0" tIns="0" rIns="91425" bIns="91425" anchor="t" anchorCtr="0">
            <a:noAutofit/>
          </a:bodyPr>
          <a:lstStyle/>
          <a:p>
            <a:pPr marL="0" lvl="0" indent="0" algn="ctr" rtl="0">
              <a:spcBef>
                <a:spcPts val="0"/>
              </a:spcBef>
              <a:spcAft>
                <a:spcPts val="0"/>
              </a:spcAft>
              <a:buNone/>
            </a:pPr>
            <a:r>
              <a:rPr lang="en" sz="1800" b="1">
                <a:solidFill>
                  <a:schemeClr val="dk1"/>
                </a:solidFill>
                <a:latin typeface="Helvetica Neue"/>
                <a:ea typeface="Helvetica Neue"/>
                <a:cs typeface="Helvetica Neue"/>
                <a:sym typeface="Helvetica Neue"/>
              </a:rPr>
              <a:t>When it comes to human-led technology, there are </a:t>
            </a:r>
            <a:endParaRPr sz="1800" b="1">
              <a:solidFill>
                <a:schemeClr val="dk1"/>
              </a:solidFill>
              <a:latin typeface="Helvetica Neue"/>
              <a:ea typeface="Helvetica Neue"/>
              <a:cs typeface="Helvetica Neue"/>
              <a:sym typeface="Helvetica Neue"/>
            </a:endParaRPr>
          </a:p>
          <a:p>
            <a:pPr marL="0" lvl="0" indent="0" algn="ctr" rtl="0">
              <a:spcBef>
                <a:spcPts val="0"/>
              </a:spcBef>
              <a:spcAft>
                <a:spcPts val="0"/>
              </a:spcAft>
              <a:buNone/>
            </a:pPr>
            <a:r>
              <a:rPr lang="en" sz="1800" b="1">
                <a:solidFill>
                  <a:schemeClr val="lt1"/>
                </a:solidFill>
                <a:highlight>
                  <a:schemeClr val="accent5"/>
                </a:highlight>
                <a:latin typeface="Helvetica Neue"/>
                <a:ea typeface="Helvetica Neue"/>
                <a:cs typeface="Helvetica Neue"/>
                <a:sym typeface="Helvetica Neue"/>
              </a:rPr>
              <a:t>three primary focus areas</a:t>
            </a:r>
            <a:r>
              <a:rPr lang="en" sz="1800" b="1">
                <a:solidFill>
                  <a:schemeClr val="dk1"/>
                </a:solidFill>
                <a:latin typeface="Helvetica Neue"/>
                <a:ea typeface="Helvetica Neue"/>
                <a:cs typeface="Helvetica Neue"/>
                <a:sym typeface="Helvetica Neue"/>
              </a:rPr>
              <a:t> to find the right balance </a:t>
            </a:r>
            <a:endParaRPr sz="1800" b="1">
              <a:solidFill>
                <a:schemeClr val="lt1"/>
              </a:solidFill>
              <a:highlight>
                <a:schemeClr val="accent5"/>
              </a:highlight>
              <a:latin typeface="Helvetica Neue"/>
              <a:ea typeface="Helvetica Neue"/>
              <a:cs typeface="Helvetica Neue"/>
              <a:sym typeface="Helvetica Neue"/>
            </a:endParaRPr>
          </a:p>
        </p:txBody>
      </p:sp>
      <p:pic>
        <p:nvPicPr>
          <p:cNvPr id="1834" name="Google Shape;1834;p273"/>
          <p:cNvPicPr preferRelativeResize="0"/>
          <p:nvPr/>
        </p:nvPicPr>
        <p:blipFill>
          <a:blip r:embed="rId3">
            <a:alphaModFix/>
          </a:blip>
          <a:stretch>
            <a:fillRect/>
          </a:stretch>
        </p:blipFill>
        <p:spPr>
          <a:xfrm>
            <a:off x="3550367" y="2253004"/>
            <a:ext cx="532975" cy="532975"/>
          </a:xfrm>
          <a:prstGeom prst="rect">
            <a:avLst/>
          </a:prstGeom>
          <a:noFill/>
          <a:ln>
            <a:noFill/>
          </a:ln>
        </p:spPr>
      </p:pic>
      <p:pic>
        <p:nvPicPr>
          <p:cNvPr id="1835" name="Google Shape;1835;p273"/>
          <p:cNvPicPr preferRelativeResize="0"/>
          <p:nvPr/>
        </p:nvPicPr>
        <p:blipFill>
          <a:blip r:embed="rId4">
            <a:alphaModFix/>
          </a:blip>
          <a:stretch>
            <a:fillRect/>
          </a:stretch>
        </p:blipFill>
        <p:spPr>
          <a:xfrm>
            <a:off x="4845000" y="2316275"/>
            <a:ext cx="438300" cy="438300"/>
          </a:xfrm>
          <a:prstGeom prst="rect">
            <a:avLst/>
          </a:prstGeom>
          <a:noFill/>
          <a:ln>
            <a:noFill/>
          </a:ln>
        </p:spPr>
      </p:pic>
      <p:pic>
        <p:nvPicPr>
          <p:cNvPr id="1836" name="Google Shape;1836;p273"/>
          <p:cNvPicPr preferRelativeResize="0"/>
          <p:nvPr/>
        </p:nvPicPr>
        <p:blipFill>
          <a:blip r:embed="rId5">
            <a:alphaModFix/>
          </a:blip>
          <a:stretch>
            <a:fillRect/>
          </a:stretch>
        </p:blipFill>
        <p:spPr>
          <a:xfrm>
            <a:off x="4198975" y="3339637"/>
            <a:ext cx="477000" cy="477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840"/>
        <p:cNvGrpSpPr/>
        <p:nvPr/>
      </p:nvGrpSpPr>
      <p:grpSpPr>
        <a:xfrm>
          <a:off x="0" y="0"/>
          <a:ext cx="0" cy="0"/>
          <a:chOff x="0" y="0"/>
          <a:chExt cx="0" cy="0"/>
        </a:xfrm>
      </p:grpSpPr>
      <p:sp>
        <p:nvSpPr>
          <p:cNvPr id="1841" name="Google Shape;1841;p274"/>
          <p:cNvSpPr/>
          <p:nvPr/>
        </p:nvSpPr>
        <p:spPr>
          <a:xfrm>
            <a:off x="0" y="0"/>
            <a:ext cx="4497000" cy="438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accent5"/>
                </a:solidFill>
                <a:latin typeface="Helvetica Neue Light"/>
                <a:ea typeface="Helvetica Neue Light"/>
                <a:cs typeface="Helvetica Neue Light"/>
                <a:sym typeface="Helvetica Neue Light"/>
              </a:rPr>
              <a:t>Human-led Technology |</a:t>
            </a:r>
            <a:r>
              <a:rPr lang="en" sz="1100">
                <a:solidFill>
                  <a:schemeClr val="dk1"/>
                </a:solidFill>
                <a:latin typeface="Helvetica Neue Light"/>
                <a:ea typeface="Helvetica Neue Light"/>
                <a:cs typeface="Helvetica Neue Light"/>
                <a:sym typeface="Helvetica Neue Light"/>
              </a:rPr>
              <a:t> </a:t>
            </a:r>
            <a:r>
              <a:rPr lang="en" sz="1100" b="1">
                <a:solidFill>
                  <a:schemeClr val="accent5"/>
                </a:solidFill>
                <a:latin typeface="Helvetica Neue"/>
                <a:ea typeface="Helvetica Neue"/>
                <a:cs typeface="Helvetica Neue"/>
                <a:sym typeface="Helvetica Neue"/>
              </a:rPr>
              <a:t>Ad Formats</a:t>
            </a:r>
            <a:endParaRPr sz="1100" b="1">
              <a:solidFill>
                <a:schemeClr val="dk1"/>
              </a:solidFill>
              <a:latin typeface="Helvetica Neue"/>
              <a:ea typeface="Helvetica Neue"/>
              <a:cs typeface="Helvetica Neue"/>
              <a:sym typeface="Helvetica Neue"/>
            </a:endParaRPr>
          </a:p>
        </p:txBody>
      </p:sp>
      <p:sp>
        <p:nvSpPr>
          <p:cNvPr id="1842" name="Google Shape;1842;p274"/>
          <p:cNvSpPr/>
          <p:nvPr/>
        </p:nvSpPr>
        <p:spPr>
          <a:xfrm>
            <a:off x="4674175" y="4762400"/>
            <a:ext cx="4396500" cy="309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800">
                <a:solidFill>
                  <a:schemeClr val="dk2"/>
                </a:solidFill>
                <a:latin typeface="Helvetica Neue"/>
                <a:ea typeface="Helvetica Neue"/>
                <a:cs typeface="Helvetica Neue"/>
                <a:sym typeface="Helvetica Neue"/>
              </a:rPr>
              <a:t>Source: PwC Global Entertainment &amp; Media Outlook, 2023</a:t>
            </a:r>
            <a:endParaRPr sz="800">
              <a:solidFill>
                <a:schemeClr val="dk2"/>
              </a:solidFill>
              <a:latin typeface="Helvetica Neue"/>
              <a:ea typeface="Helvetica Neue"/>
              <a:cs typeface="Helvetica Neue"/>
              <a:sym typeface="Helvetica Neue"/>
            </a:endParaRPr>
          </a:p>
        </p:txBody>
      </p:sp>
      <p:sp>
        <p:nvSpPr>
          <p:cNvPr id="1843" name="Google Shape;1843;p274"/>
          <p:cNvSpPr/>
          <p:nvPr/>
        </p:nvSpPr>
        <p:spPr>
          <a:xfrm>
            <a:off x="5543125" y="1376750"/>
            <a:ext cx="3084300" cy="3147000"/>
          </a:xfrm>
          <a:prstGeom prst="rect">
            <a:avLst/>
          </a:prstGeom>
          <a:solidFill>
            <a:schemeClr val="accent5"/>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lt1"/>
                </a:solidFill>
                <a:latin typeface="Helvetica Neue Light"/>
                <a:ea typeface="Helvetica Neue Light"/>
                <a:cs typeface="Helvetica Neue Light"/>
                <a:sym typeface="Helvetica Neue Light"/>
              </a:rPr>
              <a:t>Between 2023 and 2027, </a:t>
            </a:r>
            <a:r>
              <a:rPr lang="en" b="1">
                <a:solidFill>
                  <a:schemeClr val="lt1"/>
                </a:solidFill>
                <a:highlight>
                  <a:schemeClr val="accent5"/>
                </a:highlight>
                <a:latin typeface="Helvetica Neue"/>
                <a:ea typeface="Helvetica Neue"/>
                <a:cs typeface="Helvetica Neue"/>
                <a:sym typeface="Helvetica Neue"/>
              </a:rPr>
              <a:t>video-focused ad fo</a:t>
            </a:r>
            <a:r>
              <a:rPr lang="en" sz="1300" b="1">
                <a:solidFill>
                  <a:schemeClr val="lt1"/>
                </a:solidFill>
                <a:highlight>
                  <a:schemeClr val="accent5"/>
                </a:highlight>
                <a:latin typeface="Helvetica Neue"/>
                <a:ea typeface="Helvetica Neue"/>
                <a:cs typeface="Helvetica Neue"/>
                <a:sym typeface="Helvetica Neue"/>
              </a:rPr>
              <a:t>rmats</a:t>
            </a:r>
            <a:r>
              <a:rPr lang="en" sz="1300">
                <a:solidFill>
                  <a:schemeClr val="lt1"/>
                </a:solidFill>
                <a:latin typeface="Helvetica Neue Light"/>
                <a:ea typeface="Helvetica Neue Light"/>
                <a:cs typeface="Helvetica Neue Light"/>
                <a:sym typeface="Helvetica Neue Light"/>
              </a:rPr>
              <a:t>  are </a:t>
            </a:r>
            <a:endParaRPr sz="1300">
              <a:solidFill>
                <a:schemeClr val="lt1"/>
              </a:solidFill>
              <a:latin typeface="Helvetica Neue Light"/>
              <a:ea typeface="Helvetica Neue Light"/>
              <a:cs typeface="Helvetica Neue Light"/>
              <a:sym typeface="Helvetica Neue Light"/>
            </a:endParaRPr>
          </a:p>
          <a:p>
            <a:pPr marL="0" lvl="0" indent="0" algn="l" rtl="0">
              <a:lnSpc>
                <a:spcPct val="115000"/>
              </a:lnSpc>
              <a:spcBef>
                <a:spcPts val="0"/>
              </a:spcBef>
              <a:spcAft>
                <a:spcPts val="0"/>
              </a:spcAft>
              <a:buClr>
                <a:schemeClr val="dk1"/>
              </a:buClr>
              <a:buSzPts val="1100"/>
              <a:buFont typeface="Arial"/>
              <a:buNone/>
            </a:pPr>
            <a:r>
              <a:rPr lang="en" sz="1300">
                <a:solidFill>
                  <a:schemeClr val="lt1"/>
                </a:solidFill>
                <a:latin typeface="Helvetica Neue Light"/>
                <a:ea typeface="Helvetica Neue Light"/>
                <a:cs typeface="Helvetica Neue Light"/>
                <a:sym typeface="Helvetica Neue Light"/>
              </a:rPr>
              <a:t>projected to grow at a CAGR of  </a:t>
            </a:r>
            <a:endParaRPr sz="1300">
              <a:solidFill>
                <a:schemeClr val="lt1"/>
              </a:solidFill>
              <a:latin typeface="Helvetica Neue Light"/>
              <a:ea typeface="Helvetica Neue Light"/>
              <a:cs typeface="Helvetica Neue Light"/>
              <a:sym typeface="Helvetica Neue Light"/>
            </a:endParaRPr>
          </a:p>
          <a:p>
            <a:pPr marL="0" lvl="0" indent="0" algn="l" rtl="0">
              <a:lnSpc>
                <a:spcPct val="115000"/>
              </a:lnSpc>
              <a:spcBef>
                <a:spcPts val="0"/>
              </a:spcBef>
              <a:spcAft>
                <a:spcPts val="0"/>
              </a:spcAft>
              <a:buNone/>
            </a:pPr>
            <a:endParaRPr sz="1300">
              <a:solidFill>
                <a:schemeClr val="lt1"/>
              </a:solidFill>
              <a:latin typeface="Helvetica Neue Light"/>
              <a:ea typeface="Helvetica Neue Light"/>
              <a:cs typeface="Helvetica Neue Light"/>
              <a:sym typeface="Helvetica Neue Light"/>
            </a:endParaRPr>
          </a:p>
          <a:p>
            <a:pPr marL="0" lvl="0" indent="0" algn="l" rtl="0">
              <a:lnSpc>
                <a:spcPct val="115000"/>
              </a:lnSpc>
              <a:spcBef>
                <a:spcPts val="1200"/>
              </a:spcBef>
              <a:spcAft>
                <a:spcPts val="0"/>
              </a:spcAft>
              <a:buNone/>
            </a:pPr>
            <a:endParaRPr sz="1300">
              <a:solidFill>
                <a:schemeClr val="lt1"/>
              </a:solidFill>
              <a:latin typeface="Helvetica Neue Light"/>
              <a:ea typeface="Helvetica Neue Light"/>
              <a:cs typeface="Helvetica Neue Light"/>
              <a:sym typeface="Helvetica Neue Light"/>
            </a:endParaRPr>
          </a:p>
          <a:p>
            <a:pPr marL="0" lvl="0" indent="0" algn="l" rtl="0">
              <a:lnSpc>
                <a:spcPct val="115000"/>
              </a:lnSpc>
              <a:spcBef>
                <a:spcPts val="1200"/>
              </a:spcBef>
              <a:spcAft>
                <a:spcPts val="0"/>
              </a:spcAft>
              <a:buNone/>
            </a:pPr>
            <a:endParaRPr sz="1300">
              <a:solidFill>
                <a:schemeClr val="lt1"/>
              </a:solidFill>
              <a:latin typeface="Helvetica Neue Light"/>
              <a:ea typeface="Helvetica Neue Light"/>
              <a:cs typeface="Helvetica Neue Light"/>
              <a:sym typeface="Helvetica Neue Light"/>
            </a:endParaRPr>
          </a:p>
          <a:p>
            <a:pPr marL="0" lvl="0" indent="0" algn="l" rtl="0">
              <a:lnSpc>
                <a:spcPct val="115000"/>
              </a:lnSpc>
              <a:spcBef>
                <a:spcPts val="1200"/>
              </a:spcBef>
              <a:spcAft>
                <a:spcPts val="0"/>
              </a:spcAft>
              <a:buNone/>
            </a:pPr>
            <a:endParaRPr sz="1000" i="1">
              <a:solidFill>
                <a:schemeClr val="lt1"/>
              </a:solidFill>
              <a:latin typeface="Helvetica Neue Light"/>
              <a:ea typeface="Helvetica Neue Light"/>
              <a:cs typeface="Helvetica Neue Light"/>
              <a:sym typeface="Helvetica Neue Light"/>
            </a:endParaRPr>
          </a:p>
          <a:p>
            <a:pPr marL="0" lvl="0" indent="0" algn="l" rtl="0">
              <a:lnSpc>
                <a:spcPct val="115000"/>
              </a:lnSpc>
              <a:spcBef>
                <a:spcPts val="1200"/>
              </a:spcBef>
              <a:spcAft>
                <a:spcPts val="1200"/>
              </a:spcAft>
              <a:buNone/>
            </a:pPr>
            <a:r>
              <a:rPr lang="en" sz="1000" i="1">
                <a:solidFill>
                  <a:schemeClr val="lt1"/>
                </a:solidFill>
                <a:latin typeface="Helvetica Neue Light"/>
                <a:ea typeface="Helvetica Neue Light"/>
                <a:cs typeface="Helvetica Neue Light"/>
                <a:sym typeface="Helvetica Neue Light"/>
              </a:rPr>
              <a:t>(including video gamin</a:t>
            </a:r>
            <a:r>
              <a:rPr lang="en" sz="1100" i="1">
                <a:solidFill>
                  <a:schemeClr val="lt1"/>
                </a:solidFill>
                <a:latin typeface="Helvetica Neue Light"/>
                <a:ea typeface="Helvetica Neue Light"/>
                <a:cs typeface="Helvetica Neue Light"/>
                <a:sym typeface="Helvetica Neue Light"/>
              </a:rPr>
              <a:t>g, AR / VR, OTT video, and cinema)</a:t>
            </a:r>
            <a:endParaRPr i="1">
              <a:solidFill>
                <a:schemeClr val="lt1"/>
              </a:solidFill>
              <a:highlight>
                <a:srgbClr val="000000"/>
              </a:highlight>
              <a:latin typeface="Helvetica Neue Light"/>
              <a:ea typeface="Helvetica Neue Light"/>
              <a:cs typeface="Helvetica Neue Light"/>
              <a:sym typeface="Helvetica Neue Light"/>
            </a:endParaRPr>
          </a:p>
        </p:txBody>
      </p:sp>
      <p:sp>
        <p:nvSpPr>
          <p:cNvPr id="1844" name="Google Shape;1844;p274"/>
          <p:cNvSpPr/>
          <p:nvPr/>
        </p:nvSpPr>
        <p:spPr>
          <a:xfrm>
            <a:off x="5651485" y="2513502"/>
            <a:ext cx="2958900" cy="950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200" b="1">
                <a:solidFill>
                  <a:schemeClr val="lt1"/>
                </a:solidFill>
                <a:latin typeface="Helvetica Neue"/>
                <a:ea typeface="Helvetica Neue"/>
                <a:cs typeface="Helvetica Neue"/>
                <a:sym typeface="Helvetica Neue"/>
              </a:rPr>
              <a:t>10</a:t>
            </a:r>
            <a:r>
              <a:rPr lang="en" sz="4800" b="1">
                <a:solidFill>
                  <a:schemeClr val="lt1"/>
                </a:solidFill>
                <a:latin typeface="Helvetica Neue"/>
                <a:ea typeface="Helvetica Neue"/>
                <a:cs typeface="Helvetica Neue"/>
                <a:sym typeface="Helvetica Neue"/>
              </a:rPr>
              <a:t>%</a:t>
            </a:r>
            <a:endParaRPr sz="4800" b="1">
              <a:solidFill>
                <a:schemeClr val="lt1"/>
              </a:solidFill>
              <a:latin typeface="Helvetica Neue"/>
              <a:ea typeface="Helvetica Neue"/>
              <a:cs typeface="Helvetica Neue"/>
              <a:sym typeface="Helvetica Neue"/>
            </a:endParaRPr>
          </a:p>
        </p:txBody>
      </p:sp>
      <p:sp>
        <p:nvSpPr>
          <p:cNvPr id="1845" name="Google Shape;1845;p274"/>
          <p:cNvSpPr/>
          <p:nvPr/>
        </p:nvSpPr>
        <p:spPr>
          <a:xfrm>
            <a:off x="581075" y="1370450"/>
            <a:ext cx="1721700" cy="101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300">
                <a:solidFill>
                  <a:schemeClr val="lt1"/>
                </a:solidFill>
                <a:latin typeface="Helvetica Neue Light"/>
                <a:ea typeface="Helvetica Neue Light"/>
                <a:cs typeface="Helvetica Neue Light"/>
                <a:sym typeface="Helvetica Neue Light"/>
              </a:rPr>
              <a:t>Get ahead on channels poised for </a:t>
            </a:r>
            <a:r>
              <a:rPr lang="en" sz="1300" b="1">
                <a:solidFill>
                  <a:schemeClr val="lt1"/>
                </a:solidFill>
                <a:latin typeface="Helvetica Neue"/>
                <a:ea typeface="Helvetica Neue"/>
                <a:cs typeface="Helvetica Neue"/>
                <a:sym typeface="Helvetica Neue"/>
              </a:rPr>
              <a:t>disruptive innovation </a:t>
            </a:r>
            <a:endParaRPr sz="1300" b="1">
              <a:solidFill>
                <a:schemeClr val="lt1"/>
              </a:solidFill>
              <a:latin typeface="Helvetica Neue"/>
              <a:ea typeface="Helvetica Neue"/>
              <a:cs typeface="Helvetica Neue"/>
              <a:sym typeface="Helvetica Neue"/>
            </a:endParaRPr>
          </a:p>
        </p:txBody>
      </p:sp>
      <p:sp>
        <p:nvSpPr>
          <p:cNvPr id="1846" name="Google Shape;1846;p274"/>
          <p:cNvSpPr/>
          <p:nvPr/>
        </p:nvSpPr>
        <p:spPr>
          <a:xfrm>
            <a:off x="581075" y="2518849"/>
            <a:ext cx="1721700" cy="1115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300">
                <a:solidFill>
                  <a:schemeClr val="lt1"/>
                </a:solidFill>
                <a:latin typeface="Helvetica Neue Light"/>
                <a:ea typeface="Helvetica Neue Light"/>
                <a:cs typeface="Helvetica Neue Light"/>
                <a:sym typeface="Helvetica Neue Light"/>
              </a:rPr>
              <a:t>Consider areas of typical </a:t>
            </a:r>
            <a:r>
              <a:rPr lang="en" sz="1300" b="1">
                <a:solidFill>
                  <a:schemeClr val="lt1"/>
                </a:solidFill>
                <a:latin typeface="Helvetica Neue"/>
                <a:ea typeface="Helvetica Neue"/>
                <a:cs typeface="Helvetica Neue"/>
                <a:sym typeface="Helvetica Neue"/>
              </a:rPr>
              <a:t>under-investment</a:t>
            </a:r>
            <a:endParaRPr sz="1300" b="1">
              <a:solidFill>
                <a:schemeClr val="lt1"/>
              </a:solidFill>
              <a:latin typeface="Helvetica Neue"/>
              <a:ea typeface="Helvetica Neue"/>
              <a:cs typeface="Helvetica Neue"/>
              <a:sym typeface="Helvetica Neue"/>
            </a:endParaRPr>
          </a:p>
        </p:txBody>
      </p:sp>
      <p:sp>
        <p:nvSpPr>
          <p:cNvPr id="1847" name="Google Shape;1847;p274"/>
          <p:cNvSpPr/>
          <p:nvPr/>
        </p:nvSpPr>
        <p:spPr>
          <a:xfrm>
            <a:off x="581075" y="3767450"/>
            <a:ext cx="1721700" cy="756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300">
                <a:solidFill>
                  <a:schemeClr val="lt1"/>
                </a:solidFill>
                <a:latin typeface="Helvetica Neue Light"/>
                <a:ea typeface="Helvetica Neue Light"/>
                <a:cs typeface="Helvetica Neue Light"/>
                <a:sym typeface="Helvetica Neue Light"/>
              </a:rPr>
              <a:t>Be weary of channels with typical </a:t>
            </a:r>
            <a:r>
              <a:rPr lang="en" sz="1300" b="1">
                <a:solidFill>
                  <a:schemeClr val="lt1"/>
                </a:solidFill>
                <a:latin typeface="Helvetica Neue"/>
                <a:ea typeface="Helvetica Neue"/>
                <a:cs typeface="Helvetica Neue"/>
                <a:sym typeface="Helvetica Neue"/>
              </a:rPr>
              <a:t>over-investment</a:t>
            </a:r>
            <a:endParaRPr sz="1300" b="1">
              <a:solidFill>
                <a:schemeClr val="lt1"/>
              </a:solidFill>
              <a:latin typeface="Helvetica Neue"/>
              <a:ea typeface="Helvetica Neue"/>
              <a:cs typeface="Helvetica Neue"/>
              <a:sym typeface="Helvetica Neue"/>
            </a:endParaRPr>
          </a:p>
        </p:txBody>
      </p:sp>
      <p:sp>
        <p:nvSpPr>
          <p:cNvPr id="1848" name="Google Shape;1848;p274"/>
          <p:cNvSpPr/>
          <p:nvPr/>
        </p:nvSpPr>
        <p:spPr>
          <a:xfrm>
            <a:off x="2367300" y="1372875"/>
            <a:ext cx="1302300" cy="3159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000" b="1">
                <a:solidFill>
                  <a:schemeClr val="dk1"/>
                </a:solidFill>
                <a:latin typeface="Helvetica Neue"/>
                <a:ea typeface="Helvetica Neue"/>
                <a:cs typeface="Helvetica Neue"/>
                <a:sym typeface="Helvetica Neue"/>
              </a:rPr>
              <a:t>Dynamic OOH </a:t>
            </a:r>
            <a:endParaRPr sz="1000" b="1">
              <a:solidFill>
                <a:schemeClr val="dk1"/>
              </a:solidFill>
              <a:latin typeface="Helvetica Neue"/>
              <a:ea typeface="Helvetica Neue"/>
              <a:cs typeface="Helvetica Neue"/>
              <a:sym typeface="Helvetica Neue"/>
            </a:endParaRPr>
          </a:p>
        </p:txBody>
      </p:sp>
      <p:sp>
        <p:nvSpPr>
          <p:cNvPr id="1849" name="Google Shape;1849;p274"/>
          <p:cNvSpPr/>
          <p:nvPr/>
        </p:nvSpPr>
        <p:spPr>
          <a:xfrm>
            <a:off x="2367300" y="1722455"/>
            <a:ext cx="1302300" cy="3159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000" b="1">
                <a:solidFill>
                  <a:schemeClr val="dk1"/>
                </a:solidFill>
                <a:latin typeface="Helvetica Neue"/>
                <a:ea typeface="Helvetica Neue"/>
                <a:cs typeface="Helvetica Neue"/>
                <a:sym typeface="Helvetica Neue"/>
              </a:rPr>
              <a:t>Sustainable print</a:t>
            </a:r>
            <a:endParaRPr sz="1000" b="1">
              <a:solidFill>
                <a:schemeClr val="dk1"/>
              </a:solidFill>
              <a:latin typeface="Helvetica Neue"/>
              <a:ea typeface="Helvetica Neue"/>
              <a:cs typeface="Helvetica Neue"/>
              <a:sym typeface="Helvetica Neue"/>
            </a:endParaRPr>
          </a:p>
        </p:txBody>
      </p:sp>
      <p:sp>
        <p:nvSpPr>
          <p:cNvPr id="1850" name="Google Shape;1850;p274"/>
          <p:cNvSpPr/>
          <p:nvPr/>
        </p:nvSpPr>
        <p:spPr>
          <a:xfrm>
            <a:off x="3701700" y="1376750"/>
            <a:ext cx="1721700" cy="2994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100"/>
              <a:buFont typeface="Arial"/>
              <a:buNone/>
            </a:pPr>
            <a:r>
              <a:rPr lang="en" sz="1000" b="1">
                <a:solidFill>
                  <a:schemeClr val="accent5"/>
                </a:solidFill>
                <a:latin typeface="Helvetica Neue"/>
                <a:ea typeface="Helvetica Neue"/>
                <a:cs typeface="Helvetica Neue"/>
                <a:sym typeface="Helvetica Neue"/>
              </a:rPr>
              <a:t>Video Games / eSports </a:t>
            </a:r>
            <a:endParaRPr sz="1000" b="1">
              <a:solidFill>
                <a:schemeClr val="accent5"/>
              </a:solidFill>
              <a:latin typeface="Helvetica Neue"/>
              <a:ea typeface="Helvetica Neue"/>
              <a:cs typeface="Helvetica Neue"/>
              <a:sym typeface="Helvetica Neue"/>
            </a:endParaRPr>
          </a:p>
        </p:txBody>
      </p:sp>
      <p:sp>
        <p:nvSpPr>
          <p:cNvPr id="1851" name="Google Shape;1851;p274"/>
          <p:cNvSpPr/>
          <p:nvPr/>
        </p:nvSpPr>
        <p:spPr>
          <a:xfrm>
            <a:off x="3701700" y="1734650"/>
            <a:ext cx="1721700" cy="2994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000" b="1">
                <a:solidFill>
                  <a:schemeClr val="accent5"/>
                </a:solidFill>
                <a:latin typeface="Helvetica Neue"/>
                <a:ea typeface="Helvetica Neue"/>
                <a:cs typeface="Helvetica Neue"/>
                <a:sym typeface="Helvetica Neue"/>
              </a:rPr>
              <a:t>Augmented Reality</a:t>
            </a:r>
            <a:endParaRPr sz="1000" b="1">
              <a:solidFill>
                <a:schemeClr val="accent5"/>
              </a:solidFill>
              <a:latin typeface="Helvetica Neue"/>
              <a:ea typeface="Helvetica Neue"/>
              <a:cs typeface="Helvetica Neue"/>
              <a:sym typeface="Helvetica Neue"/>
            </a:endParaRPr>
          </a:p>
        </p:txBody>
      </p:sp>
      <p:sp>
        <p:nvSpPr>
          <p:cNvPr id="1852" name="Google Shape;1852;p274"/>
          <p:cNvSpPr/>
          <p:nvPr/>
        </p:nvSpPr>
        <p:spPr>
          <a:xfrm>
            <a:off x="3701700" y="2092551"/>
            <a:ext cx="1721700" cy="2994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100"/>
              <a:buFont typeface="Arial"/>
              <a:buNone/>
            </a:pPr>
            <a:r>
              <a:rPr lang="en" sz="1000" b="1">
                <a:solidFill>
                  <a:schemeClr val="accent5"/>
                </a:solidFill>
                <a:latin typeface="Helvetica Neue"/>
                <a:ea typeface="Helvetica Neue"/>
                <a:cs typeface="Helvetica Neue"/>
                <a:sym typeface="Helvetica Neue"/>
              </a:rPr>
              <a:t>Virtual Reality / Metaverse</a:t>
            </a:r>
            <a:endParaRPr sz="1000" b="1">
              <a:solidFill>
                <a:schemeClr val="accent5"/>
              </a:solidFill>
              <a:latin typeface="Helvetica Neue"/>
              <a:ea typeface="Helvetica Neue"/>
              <a:cs typeface="Helvetica Neue"/>
              <a:sym typeface="Helvetica Neue"/>
            </a:endParaRPr>
          </a:p>
        </p:txBody>
      </p:sp>
      <p:sp>
        <p:nvSpPr>
          <p:cNvPr id="1853" name="Google Shape;1853;p274"/>
          <p:cNvSpPr/>
          <p:nvPr/>
        </p:nvSpPr>
        <p:spPr>
          <a:xfrm>
            <a:off x="2402950" y="2518850"/>
            <a:ext cx="1266600" cy="5310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b="1">
                <a:solidFill>
                  <a:schemeClr val="dk1"/>
                </a:solidFill>
                <a:latin typeface="Helvetica Neue"/>
                <a:ea typeface="Helvetica Neue"/>
                <a:cs typeface="Helvetica Neue"/>
                <a:sym typeface="Helvetica Neue"/>
              </a:rPr>
              <a:t>Mobile Internet Ads</a:t>
            </a:r>
            <a:endParaRPr sz="1000" b="1">
              <a:solidFill>
                <a:schemeClr val="dk1"/>
              </a:solidFill>
              <a:latin typeface="Helvetica Neue"/>
              <a:ea typeface="Helvetica Neue"/>
              <a:cs typeface="Helvetica Neue"/>
              <a:sym typeface="Helvetica Neue"/>
            </a:endParaRPr>
          </a:p>
        </p:txBody>
      </p:sp>
      <p:sp>
        <p:nvSpPr>
          <p:cNvPr id="1854" name="Google Shape;1854;p274"/>
          <p:cNvSpPr/>
          <p:nvPr/>
        </p:nvSpPr>
        <p:spPr>
          <a:xfrm>
            <a:off x="2403020" y="3090950"/>
            <a:ext cx="1266600" cy="5310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b="1">
                <a:solidFill>
                  <a:schemeClr val="dk1"/>
                </a:solidFill>
                <a:latin typeface="Helvetica Neue"/>
                <a:ea typeface="Helvetica Neue"/>
                <a:cs typeface="Helvetica Neue"/>
                <a:sym typeface="Helvetica Neue"/>
              </a:rPr>
              <a:t>Commerce &amp; Retail Media</a:t>
            </a:r>
            <a:endParaRPr sz="1000" b="1">
              <a:solidFill>
                <a:schemeClr val="dk1"/>
              </a:solidFill>
              <a:latin typeface="Helvetica Neue"/>
              <a:ea typeface="Helvetica Neue"/>
              <a:cs typeface="Helvetica Neue"/>
              <a:sym typeface="Helvetica Neue"/>
            </a:endParaRPr>
          </a:p>
        </p:txBody>
      </p:sp>
      <p:sp>
        <p:nvSpPr>
          <p:cNvPr id="1855" name="Google Shape;1855;p274"/>
          <p:cNvSpPr/>
          <p:nvPr/>
        </p:nvSpPr>
        <p:spPr>
          <a:xfrm>
            <a:off x="2427620" y="3759612"/>
            <a:ext cx="2995800" cy="2280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dk1"/>
                </a:solidFill>
                <a:latin typeface="Helvetica Neue Light"/>
                <a:ea typeface="Helvetica Neue Light"/>
                <a:cs typeface="Helvetica Neue Light"/>
                <a:sym typeface="Helvetica Neue Light"/>
              </a:rPr>
              <a:t>Traditional TV</a:t>
            </a:r>
            <a:endParaRPr sz="1100">
              <a:solidFill>
                <a:schemeClr val="dk1"/>
              </a:solidFill>
              <a:latin typeface="Helvetica Neue Light"/>
              <a:ea typeface="Helvetica Neue Light"/>
              <a:cs typeface="Helvetica Neue Light"/>
              <a:sym typeface="Helvetica Neue Light"/>
            </a:endParaRPr>
          </a:p>
        </p:txBody>
      </p:sp>
      <p:sp>
        <p:nvSpPr>
          <p:cNvPr id="1856" name="Google Shape;1856;p274"/>
          <p:cNvSpPr/>
          <p:nvPr/>
        </p:nvSpPr>
        <p:spPr>
          <a:xfrm>
            <a:off x="2427620" y="4031757"/>
            <a:ext cx="2995800" cy="2280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dk1"/>
                </a:solidFill>
                <a:latin typeface="Helvetica Neue Light"/>
                <a:ea typeface="Helvetica Neue Light"/>
                <a:cs typeface="Helvetica Neue Light"/>
                <a:sym typeface="Helvetica Neue Light"/>
              </a:rPr>
              <a:t>Traditional Music &amp; Radio</a:t>
            </a:r>
            <a:endParaRPr sz="1100">
              <a:solidFill>
                <a:schemeClr val="dk1"/>
              </a:solidFill>
              <a:latin typeface="Helvetica Neue Light"/>
              <a:ea typeface="Helvetica Neue Light"/>
              <a:cs typeface="Helvetica Neue Light"/>
              <a:sym typeface="Helvetica Neue Light"/>
            </a:endParaRPr>
          </a:p>
        </p:txBody>
      </p:sp>
      <p:sp>
        <p:nvSpPr>
          <p:cNvPr id="1857" name="Google Shape;1857;p274"/>
          <p:cNvSpPr/>
          <p:nvPr/>
        </p:nvSpPr>
        <p:spPr>
          <a:xfrm>
            <a:off x="2427620" y="4303901"/>
            <a:ext cx="2995800" cy="2280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dk1"/>
                </a:solidFill>
                <a:latin typeface="Helvetica Neue Light"/>
                <a:ea typeface="Helvetica Neue Light"/>
                <a:cs typeface="Helvetica Neue Light"/>
                <a:sym typeface="Helvetica Neue Light"/>
              </a:rPr>
              <a:t>OTT Video with Poor Quality / Strategy </a:t>
            </a:r>
            <a:endParaRPr sz="1100">
              <a:solidFill>
                <a:schemeClr val="dk1"/>
              </a:solidFill>
              <a:latin typeface="Helvetica Neue Light"/>
              <a:ea typeface="Helvetica Neue Light"/>
              <a:cs typeface="Helvetica Neue Light"/>
              <a:sym typeface="Helvetica Neue Light"/>
            </a:endParaRPr>
          </a:p>
        </p:txBody>
      </p:sp>
      <p:sp>
        <p:nvSpPr>
          <p:cNvPr id="1858" name="Google Shape;1858;p274"/>
          <p:cNvSpPr/>
          <p:nvPr/>
        </p:nvSpPr>
        <p:spPr>
          <a:xfrm>
            <a:off x="3701700" y="2526200"/>
            <a:ext cx="1721700" cy="5310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b="1">
                <a:solidFill>
                  <a:schemeClr val="accent5"/>
                </a:solidFill>
                <a:latin typeface="Helvetica Neue"/>
                <a:ea typeface="Helvetica Neue"/>
                <a:cs typeface="Helvetica Neue"/>
                <a:sym typeface="Helvetica Neue"/>
              </a:rPr>
              <a:t>OTT Video </a:t>
            </a:r>
            <a:endParaRPr sz="1000" b="1">
              <a:solidFill>
                <a:schemeClr val="accent5"/>
              </a:solidFill>
              <a:latin typeface="Helvetica Neue"/>
              <a:ea typeface="Helvetica Neue"/>
              <a:cs typeface="Helvetica Neue"/>
              <a:sym typeface="Helvetica Neue"/>
            </a:endParaRPr>
          </a:p>
        </p:txBody>
      </p:sp>
      <p:sp>
        <p:nvSpPr>
          <p:cNvPr id="1859" name="Google Shape;1859;p274"/>
          <p:cNvSpPr/>
          <p:nvPr/>
        </p:nvSpPr>
        <p:spPr>
          <a:xfrm>
            <a:off x="3701781" y="3101347"/>
            <a:ext cx="1721700" cy="5310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b="1">
                <a:solidFill>
                  <a:schemeClr val="accent5"/>
                </a:solidFill>
                <a:latin typeface="Helvetica Neue"/>
                <a:ea typeface="Helvetica Neue"/>
                <a:cs typeface="Helvetica Neue"/>
                <a:sym typeface="Helvetica Neue"/>
              </a:rPr>
              <a:t>Short-form Video Ads </a:t>
            </a:r>
            <a:endParaRPr sz="1000" b="1">
              <a:solidFill>
                <a:schemeClr val="accent5"/>
              </a:solidFill>
              <a:latin typeface="Helvetica Neue"/>
              <a:ea typeface="Helvetica Neue"/>
              <a:cs typeface="Helvetica Neue"/>
              <a:sym typeface="Helvetica Neue"/>
            </a:endParaRPr>
          </a:p>
        </p:txBody>
      </p:sp>
      <p:cxnSp>
        <p:nvCxnSpPr>
          <p:cNvPr id="1860" name="Google Shape;1860;p274"/>
          <p:cNvCxnSpPr/>
          <p:nvPr/>
        </p:nvCxnSpPr>
        <p:spPr>
          <a:xfrm>
            <a:off x="588250" y="3704853"/>
            <a:ext cx="4813500" cy="0"/>
          </a:xfrm>
          <a:prstGeom prst="straightConnector1">
            <a:avLst/>
          </a:prstGeom>
          <a:noFill/>
          <a:ln w="9525" cap="flat" cmpd="sng">
            <a:solidFill>
              <a:schemeClr val="accent5"/>
            </a:solidFill>
            <a:prstDash val="dot"/>
            <a:round/>
            <a:headEnd type="none" w="med" len="med"/>
            <a:tailEnd type="none" w="med" len="med"/>
          </a:ln>
        </p:spPr>
      </p:cxnSp>
      <p:cxnSp>
        <p:nvCxnSpPr>
          <p:cNvPr id="1861" name="Google Shape;1861;p274"/>
          <p:cNvCxnSpPr/>
          <p:nvPr/>
        </p:nvCxnSpPr>
        <p:spPr>
          <a:xfrm>
            <a:off x="588250" y="2453707"/>
            <a:ext cx="4813500" cy="0"/>
          </a:xfrm>
          <a:prstGeom prst="straightConnector1">
            <a:avLst/>
          </a:prstGeom>
          <a:noFill/>
          <a:ln w="9525" cap="flat" cmpd="sng">
            <a:solidFill>
              <a:schemeClr val="accent5"/>
            </a:solidFill>
            <a:prstDash val="dot"/>
            <a:round/>
            <a:headEnd type="none" w="med" len="med"/>
            <a:tailEnd type="none" w="med" len="med"/>
          </a:ln>
        </p:spPr>
      </p:cxnSp>
      <p:sp>
        <p:nvSpPr>
          <p:cNvPr id="1862" name="Google Shape;1862;p274"/>
          <p:cNvSpPr/>
          <p:nvPr/>
        </p:nvSpPr>
        <p:spPr>
          <a:xfrm>
            <a:off x="588250" y="287200"/>
            <a:ext cx="8039100" cy="1015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500">
                <a:solidFill>
                  <a:schemeClr val="dk1"/>
                </a:solidFill>
                <a:latin typeface="Helvetica Neue Light"/>
                <a:ea typeface="Helvetica Neue Light"/>
                <a:cs typeface="Helvetica Neue Light"/>
                <a:sym typeface="Helvetica Neue Light"/>
              </a:rPr>
              <a:t>In aggregate, we forecast the following in terms of format growth (the right balance varies by brand) </a:t>
            </a:r>
            <a:endParaRPr sz="2500">
              <a:solidFill>
                <a:schemeClr val="dk1"/>
              </a:solidFill>
              <a:latin typeface="Helvetica Neue Light"/>
              <a:ea typeface="Helvetica Neue Light"/>
              <a:cs typeface="Helvetica Neue Light"/>
              <a:sym typeface="Helvetica Neue Light"/>
            </a:endParaRPr>
          </a:p>
        </p:txBody>
      </p:sp>
      <p:sp>
        <p:nvSpPr>
          <p:cNvPr id="1863" name="Google Shape;1863;p274"/>
          <p:cNvSpPr/>
          <p:nvPr/>
        </p:nvSpPr>
        <p:spPr>
          <a:xfrm>
            <a:off x="2367300" y="2072035"/>
            <a:ext cx="1302300" cy="3159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b="1">
                <a:solidFill>
                  <a:schemeClr val="dk1"/>
                </a:solidFill>
                <a:latin typeface="Helvetica Neue"/>
                <a:ea typeface="Helvetica Neue"/>
                <a:cs typeface="Helvetica Neue"/>
                <a:sym typeface="Helvetica Neue"/>
              </a:rPr>
              <a:t>Podcast &amp; Audio </a:t>
            </a:r>
            <a:endParaRPr sz="1000" b="1">
              <a:solidFill>
                <a:schemeClr val="dk1"/>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867"/>
        <p:cNvGrpSpPr/>
        <p:nvPr/>
      </p:nvGrpSpPr>
      <p:grpSpPr>
        <a:xfrm>
          <a:off x="0" y="0"/>
          <a:ext cx="0" cy="0"/>
          <a:chOff x="0" y="0"/>
          <a:chExt cx="0" cy="0"/>
        </a:xfrm>
      </p:grpSpPr>
      <p:sp>
        <p:nvSpPr>
          <p:cNvPr id="1868" name="Google Shape;1868;p275"/>
          <p:cNvSpPr/>
          <p:nvPr/>
        </p:nvSpPr>
        <p:spPr>
          <a:xfrm>
            <a:off x="1094588" y="1706062"/>
            <a:ext cx="3286500" cy="911400"/>
          </a:xfrm>
          <a:prstGeom prst="rect">
            <a:avLst/>
          </a:prstGeom>
          <a:solidFill>
            <a:srgbClr val="F3F3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69" name="Google Shape;1869;p275"/>
          <p:cNvSpPr/>
          <p:nvPr/>
        </p:nvSpPr>
        <p:spPr>
          <a:xfrm>
            <a:off x="1094588" y="2711899"/>
            <a:ext cx="3286500" cy="911400"/>
          </a:xfrm>
          <a:prstGeom prst="rect">
            <a:avLst/>
          </a:prstGeom>
          <a:solidFill>
            <a:srgbClr val="F3F3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870" name="Google Shape;1870;p275"/>
          <p:cNvPicPr preferRelativeResize="0"/>
          <p:nvPr/>
        </p:nvPicPr>
        <p:blipFill rotWithShape="1">
          <a:blip r:embed="rId3">
            <a:alphaModFix/>
          </a:blip>
          <a:srcRect t="2498" b="13091"/>
          <a:stretch/>
        </p:blipFill>
        <p:spPr>
          <a:xfrm>
            <a:off x="0" y="0"/>
            <a:ext cx="9144000" cy="5143500"/>
          </a:xfrm>
          <a:prstGeom prst="rect">
            <a:avLst/>
          </a:prstGeom>
          <a:noFill/>
          <a:ln>
            <a:noFill/>
          </a:ln>
        </p:spPr>
      </p:pic>
      <p:sp>
        <p:nvSpPr>
          <p:cNvPr id="1871" name="Google Shape;1871;p275"/>
          <p:cNvSpPr/>
          <p:nvPr/>
        </p:nvSpPr>
        <p:spPr>
          <a:xfrm>
            <a:off x="0" y="0"/>
            <a:ext cx="9144000" cy="5143500"/>
          </a:xfrm>
          <a:prstGeom prst="rect">
            <a:avLst/>
          </a:prstGeom>
          <a:solidFill>
            <a:srgbClr val="000000">
              <a:alpha val="481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72" name="Google Shape;1872;p275"/>
          <p:cNvSpPr/>
          <p:nvPr/>
        </p:nvSpPr>
        <p:spPr>
          <a:xfrm>
            <a:off x="0" y="0"/>
            <a:ext cx="4497000" cy="438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lt1"/>
                </a:solidFill>
                <a:latin typeface="Helvetica Neue Light"/>
                <a:ea typeface="Helvetica Neue Light"/>
                <a:cs typeface="Helvetica Neue Light"/>
                <a:sym typeface="Helvetica Neue Light"/>
              </a:rPr>
              <a:t>Human-led Technology | </a:t>
            </a:r>
            <a:r>
              <a:rPr lang="en" sz="1100" b="1">
                <a:solidFill>
                  <a:schemeClr val="lt1"/>
                </a:solidFill>
                <a:latin typeface="Helvetica Neue"/>
                <a:ea typeface="Helvetica Neue"/>
                <a:cs typeface="Helvetica Neue"/>
                <a:sym typeface="Helvetica Neue"/>
              </a:rPr>
              <a:t>Ad Formats</a:t>
            </a:r>
            <a:endParaRPr sz="1100" b="1">
              <a:solidFill>
                <a:schemeClr val="lt1"/>
              </a:solidFill>
              <a:latin typeface="Helvetica Neue"/>
              <a:ea typeface="Helvetica Neue"/>
              <a:cs typeface="Helvetica Neue"/>
              <a:sym typeface="Helvetica Neue"/>
            </a:endParaRPr>
          </a:p>
        </p:txBody>
      </p:sp>
      <p:sp>
        <p:nvSpPr>
          <p:cNvPr id="1873" name="Google Shape;1873;p275"/>
          <p:cNvSpPr/>
          <p:nvPr/>
        </p:nvSpPr>
        <p:spPr>
          <a:xfrm>
            <a:off x="700048" y="700200"/>
            <a:ext cx="2635800" cy="911400"/>
          </a:xfrm>
          <a:prstGeom prst="rect">
            <a:avLst/>
          </a:prstGeom>
          <a:solidFill>
            <a:srgbClr val="F3F3F3">
              <a:alpha val="62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200" b="1">
                <a:solidFill>
                  <a:schemeClr val="lt1"/>
                </a:solidFill>
                <a:highlight>
                  <a:schemeClr val="accent5"/>
                </a:highlight>
                <a:latin typeface="Helvetica Neue"/>
                <a:ea typeface="Helvetica Neue"/>
                <a:cs typeface="Helvetica Neue"/>
                <a:sym typeface="Helvetica Neue"/>
              </a:rPr>
              <a:t>Spatial</a:t>
            </a:r>
            <a:endParaRPr sz="1200" b="1">
              <a:solidFill>
                <a:schemeClr val="lt1"/>
              </a:solidFill>
              <a:highlight>
                <a:schemeClr val="accent5"/>
              </a:highlight>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 sz="1000">
                <a:solidFill>
                  <a:schemeClr val="lt1"/>
                </a:solidFill>
                <a:latin typeface="Helvetica Neue Light"/>
                <a:ea typeface="Helvetica Neue Light"/>
                <a:cs typeface="Helvetica Neue Light"/>
                <a:sym typeface="Helvetica Neue Light"/>
              </a:rPr>
              <a:t>Experiment with visionary experience reimagination in smart cities and smart venues. </a:t>
            </a:r>
            <a:endParaRPr sz="1300"/>
          </a:p>
        </p:txBody>
      </p:sp>
      <p:sp>
        <p:nvSpPr>
          <p:cNvPr id="1874" name="Google Shape;1874;p275"/>
          <p:cNvSpPr/>
          <p:nvPr/>
        </p:nvSpPr>
        <p:spPr>
          <a:xfrm>
            <a:off x="700048" y="3717750"/>
            <a:ext cx="2635800" cy="911400"/>
          </a:xfrm>
          <a:prstGeom prst="rect">
            <a:avLst/>
          </a:prstGeom>
          <a:solidFill>
            <a:srgbClr val="F3F3F3">
              <a:alpha val="62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200" b="1">
                <a:solidFill>
                  <a:schemeClr val="lt1"/>
                </a:solidFill>
                <a:highlight>
                  <a:schemeClr val="accent5"/>
                </a:highlight>
                <a:latin typeface="Helvetica Neue"/>
                <a:ea typeface="Helvetica Neue"/>
                <a:cs typeface="Helvetica Neue"/>
                <a:sym typeface="Helvetica Neue"/>
              </a:rPr>
              <a:t>Influencer Marketing</a:t>
            </a:r>
            <a:endParaRPr sz="1300" b="1">
              <a:solidFill>
                <a:schemeClr val="lt1"/>
              </a:solidFill>
              <a:highlight>
                <a:schemeClr val="accent5"/>
              </a:highlight>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 sz="1000">
                <a:solidFill>
                  <a:schemeClr val="lt1"/>
                </a:solidFill>
                <a:latin typeface="Helvetica Neue Light"/>
                <a:ea typeface="Helvetica Neue Light"/>
                <a:cs typeface="Helvetica Neue Light"/>
                <a:sym typeface="Helvetica Neue Light"/>
              </a:rPr>
              <a:t>Drive brand safe and long lasting relationships that remain the exception and not the rule.</a:t>
            </a:r>
            <a:endParaRPr sz="1000"/>
          </a:p>
        </p:txBody>
      </p:sp>
      <p:sp>
        <p:nvSpPr>
          <p:cNvPr id="1875" name="Google Shape;1875;p275"/>
          <p:cNvSpPr/>
          <p:nvPr/>
        </p:nvSpPr>
        <p:spPr>
          <a:xfrm>
            <a:off x="700048" y="1706050"/>
            <a:ext cx="2635800" cy="911400"/>
          </a:xfrm>
          <a:prstGeom prst="rect">
            <a:avLst/>
          </a:prstGeom>
          <a:solidFill>
            <a:srgbClr val="F3F3F3">
              <a:alpha val="62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200" b="1">
                <a:solidFill>
                  <a:schemeClr val="lt1"/>
                </a:solidFill>
                <a:highlight>
                  <a:schemeClr val="accent5"/>
                </a:highlight>
                <a:latin typeface="Helvetica Neue"/>
                <a:ea typeface="Helvetica Neue"/>
                <a:cs typeface="Helvetica Neue"/>
                <a:sym typeface="Helvetica Neue"/>
              </a:rPr>
              <a:t>Video</a:t>
            </a:r>
            <a:endParaRPr sz="1300" b="1">
              <a:solidFill>
                <a:schemeClr val="lt1"/>
              </a:solidFill>
              <a:highlight>
                <a:schemeClr val="accent5"/>
              </a:highlight>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 sz="1000">
                <a:solidFill>
                  <a:schemeClr val="lt1"/>
                </a:solidFill>
                <a:latin typeface="Helvetica Neue Light"/>
                <a:ea typeface="Helvetica Neue Light"/>
                <a:cs typeface="Helvetica Neue Light"/>
                <a:sym typeface="Helvetica Neue Light"/>
              </a:rPr>
              <a:t>Continue investing alongside healthy growth rates, particularly in mobile formats.</a:t>
            </a:r>
            <a:endParaRPr sz="1300"/>
          </a:p>
        </p:txBody>
      </p:sp>
      <p:sp>
        <p:nvSpPr>
          <p:cNvPr id="1876" name="Google Shape;1876;p275"/>
          <p:cNvSpPr/>
          <p:nvPr/>
        </p:nvSpPr>
        <p:spPr>
          <a:xfrm>
            <a:off x="700048" y="2711900"/>
            <a:ext cx="2635800" cy="911400"/>
          </a:xfrm>
          <a:prstGeom prst="rect">
            <a:avLst/>
          </a:prstGeom>
          <a:solidFill>
            <a:srgbClr val="F3F3F3">
              <a:alpha val="62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200" b="1">
                <a:solidFill>
                  <a:schemeClr val="lt1"/>
                </a:solidFill>
                <a:highlight>
                  <a:schemeClr val="accent5"/>
                </a:highlight>
                <a:latin typeface="Helvetica Neue"/>
                <a:ea typeface="Helvetica Neue"/>
                <a:cs typeface="Helvetica Neue"/>
                <a:sym typeface="Helvetica Neue"/>
              </a:rPr>
              <a:t>Social</a:t>
            </a:r>
            <a:endParaRPr sz="1300" b="1">
              <a:solidFill>
                <a:schemeClr val="lt1"/>
              </a:solidFill>
              <a:highlight>
                <a:schemeClr val="accent5"/>
              </a:highlight>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 sz="1000">
                <a:solidFill>
                  <a:schemeClr val="lt1"/>
                </a:solidFill>
                <a:latin typeface="Helvetica Neue Light"/>
                <a:ea typeface="Helvetica Neue Light"/>
                <a:cs typeface="Helvetica Neue Light"/>
                <a:sym typeface="Helvetica Neue Light"/>
              </a:rPr>
              <a:t>Incorporate continued evolution in personalization, attribution, and measurement.</a:t>
            </a:r>
            <a:endParaRPr sz="1000"/>
          </a:p>
        </p:txBody>
      </p:sp>
      <p:sp>
        <p:nvSpPr>
          <p:cNvPr id="1877" name="Google Shape;1877;p275"/>
          <p:cNvSpPr/>
          <p:nvPr/>
        </p:nvSpPr>
        <p:spPr>
          <a:xfrm>
            <a:off x="5694973" y="700200"/>
            <a:ext cx="2635800" cy="911400"/>
          </a:xfrm>
          <a:prstGeom prst="rect">
            <a:avLst/>
          </a:prstGeom>
          <a:solidFill>
            <a:srgbClr val="F3F3F3">
              <a:alpha val="62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200" b="1">
                <a:solidFill>
                  <a:schemeClr val="lt1"/>
                </a:solidFill>
                <a:highlight>
                  <a:schemeClr val="accent5"/>
                </a:highlight>
                <a:latin typeface="Helvetica Neue"/>
                <a:ea typeface="Helvetica Neue"/>
                <a:cs typeface="Helvetica Neue"/>
                <a:sym typeface="Helvetica Neue"/>
              </a:rPr>
              <a:t>Search</a:t>
            </a:r>
            <a:endParaRPr sz="1300" b="1">
              <a:solidFill>
                <a:schemeClr val="lt1"/>
              </a:solidFill>
              <a:highlight>
                <a:schemeClr val="accent5"/>
              </a:highlight>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 sz="1000">
                <a:solidFill>
                  <a:schemeClr val="lt1"/>
                </a:solidFill>
                <a:latin typeface="Helvetica Neue Light"/>
                <a:ea typeface="Helvetica Neue Light"/>
                <a:cs typeface="Helvetica Neue Light"/>
                <a:sym typeface="Helvetica Neue Light"/>
              </a:rPr>
              <a:t>PC search losing ground to mobile search and retail media spend. </a:t>
            </a:r>
            <a:endParaRPr sz="1000"/>
          </a:p>
        </p:txBody>
      </p:sp>
      <p:sp>
        <p:nvSpPr>
          <p:cNvPr id="1878" name="Google Shape;1878;p275"/>
          <p:cNvSpPr/>
          <p:nvPr/>
        </p:nvSpPr>
        <p:spPr>
          <a:xfrm>
            <a:off x="5694973" y="3717750"/>
            <a:ext cx="2635800" cy="911400"/>
          </a:xfrm>
          <a:prstGeom prst="rect">
            <a:avLst/>
          </a:prstGeom>
          <a:solidFill>
            <a:srgbClr val="F3F3F3">
              <a:alpha val="62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200" b="1">
                <a:solidFill>
                  <a:schemeClr val="lt1"/>
                </a:solidFill>
                <a:highlight>
                  <a:schemeClr val="accent5"/>
                </a:highlight>
                <a:latin typeface="Helvetica Neue"/>
                <a:ea typeface="Helvetica Neue"/>
                <a:cs typeface="Helvetica Neue"/>
                <a:sym typeface="Helvetica Neue"/>
              </a:rPr>
              <a:t>Print Advertising</a:t>
            </a:r>
            <a:endParaRPr sz="1300" b="1">
              <a:solidFill>
                <a:schemeClr val="lt1"/>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 sz="1000">
                <a:solidFill>
                  <a:schemeClr val="lt1"/>
                </a:solidFill>
                <a:latin typeface="Helvetica Neue Light"/>
                <a:ea typeface="Helvetica Neue Light"/>
                <a:cs typeface="Helvetica Neue Light"/>
                <a:sym typeface="Helvetica Neue Light"/>
              </a:rPr>
              <a:t>View the bigger picture beyond declining growth rates to understand how to be impactful within the right customer segments and markets.</a:t>
            </a:r>
            <a:endParaRPr sz="1000"/>
          </a:p>
        </p:txBody>
      </p:sp>
      <p:sp>
        <p:nvSpPr>
          <p:cNvPr id="1879" name="Google Shape;1879;p275"/>
          <p:cNvSpPr/>
          <p:nvPr/>
        </p:nvSpPr>
        <p:spPr>
          <a:xfrm>
            <a:off x="5694973" y="1706050"/>
            <a:ext cx="2635800" cy="911400"/>
          </a:xfrm>
          <a:prstGeom prst="rect">
            <a:avLst/>
          </a:prstGeom>
          <a:solidFill>
            <a:srgbClr val="F3F3F3">
              <a:alpha val="62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200" b="1">
                <a:solidFill>
                  <a:schemeClr val="lt1"/>
                </a:solidFill>
                <a:highlight>
                  <a:schemeClr val="accent5"/>
                </a:highlight>
                <a:latin typeface="Helvetica Neue"/>
                <a:ea typeface="Helvetica Neue"/>
                <a:cs typeface="Helvetica Neue"/>
                <a:sym typeface="Helvetica Neue"/>
              </a:rPr>
              <a:t>Metaverse</a:t>
            </a:r>
            <a:endParaRPr sz="1300" b="1">
              <a:solidFill>
                <a:schemeClr val="lt1"/>
              </a:solidFill>
              <a:highlight>
                <a:schemeClr val="accent5"/>
              </a:highlight>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 sz="1000">
                <a:solidFill>
                  <a:schemeClr val="lt1"/>
                </a:solidFill>
                <a:latin typeface="Helvetica Neue Light"/>
                <a:ea typeface="Helvetica Neue Light"/>
                <a:cs typeface="Helvetica Neue Light"/>
                <a:sym typeface="Helvetica Neue Light"/>
              </a:rPr>
              <a:t>Accelerate innovation to meet continued platform adoption gains and innovative use cases to drive relevance, particularly with younger consumers.</a:t>
            </a:r>
            <a:endParaRPr sz="1000"/>
          </a:p>
        </p:txBody>
      </p:sp>
      <p:sp>
        <p:nvSpPr>
          <p:cNvPr id="1880" name="Google Shape;1880;p275"/>
          <p:cNvSpPr/>
          <p:nvPr/>
        </p:nvSpPr>
        <p:spPr>
          <a:xfrm>
            <a:off x="5694973" y="2711900"/>
            <a:ext cx="2635800" cy="911400"/>
          </a:xfrm>
          <a:prstGeom prst="rect">
            <a:avLst/>
          </a:prstGeom>
          <a:solidFill>
            <a:srgbClr val="F3F3F3">
              <a:alpha val="62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200" b="1">
                <a:solidFill>
                  <a:schemeClr val="lt1"/>
                </a:solidFill>
                <a:highlight>
                  <a:schemeClr val="accent5"/>
                </a:highlight>
                <a:latin typeface="Helvetica Neue"/>
                <a:ea typeface="Helvetica Neue"/>
                <a:cs typeface="Helvetica Neue"/>
                <a:sym typeface="Helvetica Neue"/>
              </a:rPr>
              <a:t>Email</a:t>
            </a:r>
            <a:endParaRPr sz="1300" b="1">
              <a:solidFill>
                <a:schemeClr val="lt1"/>
              </a:solidFill>
              <a:highlight>
                <a:schemeClr val="accent5"/>
              </a:highlight>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 sz="1000">
                <a:solidFill>
                  <a:schemeClr val="lt1"/>
                </a:solidFill>
                <a:latin typeface="Helvetica Neue Light"/>
                <a:ea typeface="Helvetica Neue Light"/>
                <a:cs typeface="Helvetica Neue Light"/>
                <a:sym typeface="Helvetica Neue Light"/>
              </a:rPr>
              <a:t>Mitigate European regulations and consumer data protections that continue to impact scale, leverage GenAI to transform ROI.</a:t>
            </a:r>
            <a:endParaRPr sz="1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884"/>
        <p:cNvGrpSpPr/>
        <p:nvPr/>
      </p:nvGrpSpPr>
      <p:grpSpPr>
        <a:xfrm>
          <a:off x="0" y="0"/>
          <a:ext cx="0" cy="0"/>
          <a:chOff x="0" y="0"/>
          <a:chExt cx="0" cy="0"/>
        </a:xfrm>
      </p:grpSpPr>
      <p:sp>
        <p:nvSpPr>
          <p:cNvPr id="1885" name="Google Shape;1885;p276"/>
          <p:cNvSpPr/>
          <p:nvPr/>
        </p:nvSpPr>
        <p:spPr>
          <a:xfrm>
            <a:off x="-7175" y="0"/>
            <a:ext cx="4483500" cy="5143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86" name="Google Shape;1886;p276"/>
          <p:cNvSpPr/>
          <p:nvPr/>
        </p:nvSpPr>
        <p:spPr>
          <a:xfrm>
            <a:off x="107750" y="481300"/>
            <a:ext cx="3953400" cy="443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sz="2300">
              <a:solidFill>
                <a:schemeClr val="dk1"/>
              </a:solidFill>
              <a:latin typeface="Helvetica Neue Light"/>
              <a:ea typeface="Helvetica Neue Light"/>
              <a:cs typeface="Helvetica Neue Light"/>
              <a:sym typeface="Helvetica Neue Light"/>
            </a:endParaRPr>
          </a:p>
          <a:p>
            <a:pPr marL="0" lvl="0" indent="0" algn="l" rtl="0">
              <a:spcBef>
                <a:spcPts val="0"/>
              </a:spcBef>
              <a:spcAft>
                <a:spcPts val="0"/>
              </a:spcAft>
              <a:buClr>
                <a:schemeClr val="dk1"/>
              </a:buClr>
              <a:buSzPts val="1100"/>
              <a:buFont typeface="Arial"/>
              <a:buNone/>
            </a:pPr>
            <a:r>
              <a:rPr lang="en" sz="2300">
                <a:solidFill>
                  <a:schemeClr val="dk1"/>
                </a:solidFill>
                <a:latin typeface="Helvetica Neue Light"/>
                <a:ea typeface="Helvetica Neue Light"/>
                <a:cs typeface="Helvetica Neue Light"/>
                <a:sym typeface="Helvetica Neue Light"/>
              </a:rPr>
              <a:t>The modern CMO's secret sauce is to </a:t>
            </a:r>
            <a:r>
              <a:rPr lang="en" sz="2300" b="1">
                <a:solidFill>
                  <a:schemeClr val="lt1"/>
                </a:solidFill>
                <a:highlight>
                  <a:schemeClr val="accent5"/>
                </a:highlight>
                <a:latin typeface="Helvetica Neue"/>
                <a:ea typeface="Helvetica Neue"/>
                <a:cs typeface="Helvetica Neue"/>
                <a:sym typeface="Helvetica Neue"/>
              </a:rPr>
              <a:t>harness data. </a:t>
            </a:r>
            <a:endParaRPr sz="2300" b="1">
              <a:solidFill>
                <a:schemeClr val="lt1"/>
              </a:solidFill>
              <a:highlight>
                <a:schemeClr val="accent5"/>
              </a:highlight>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endParaRPr sz="2300" b="1">
              <a:solidFill>
                <a:schemeClr val="lt1"/>
              </a:solidFill>
              <a:highlight>
                <a:schemeClr val="accent5"/>
              </a:highlight>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 sz="2300" b="1">
                <a:solidFill>
                  <a:schemeClr val="lt1"/>
                </a:solidFill>
                <a:highlight>
                  <a:schemeClr val="accent5"/>
                </a:highlight>
                <a:latin typeface="Helvetica Neue"/>
                <a:ea typeface="Helvetica Neue"/>
                <a:cs typeface="Helvetica Neue"/>
                <a:sym typeface="Helvetica Neue"/>
              </a:rPr>
              <a:t>Great marketers also empower talent, and are customer obsessed</a:t>
            </a:r>
            <a:r>
              <a:rPr lang="en" sz="2300">
                <a:solidFill>
                  <a:schemeClr val="dk1"/>
                </a:solidFill>
                <a:latin typeface="Helvetica Neue Light"/>
                <a:ea typeface="Helvetica Neue Light"/>
                <a:cs typeface="Helvetica Neue Light"/>
                <a:sym typeface="Helvetica Neue Light"/>
              </a:rPr>
              <a:t>.</a:t>
            </a:r>
            <a:endParaRPr sz="2300">
              <a:solidFill>
                <a:schemeClr val="dk1"/>
              </a:solidFill>
              <a:latin typeface="Helvetica Neue Light"/>
              <a:ea typeface="Helvetica Neue Light"/>
              <a:cs typeface="Helvetica Neue Light"/>
              <a:sym typeface="Helvetica Neue Light"/>
            </a:endParaRPr>
          </a:p>
        </p:txBody>
      </p:sp>
      <p:sp>
        <p:nvSpPr>
          <p:cNvPr id="1887" name="Google Shape;1887;p276"/>
          <p:cNvSpPr/>
          <p:nvPr/>
        </p:nvSpPr>
        <p:spPr>
          <a:xfrm>
            <a:off x="4921265" y="1005338"/>
            <a:ext cx="393600" cy="4137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88" name="Google Shape;1888;p276"/>
          <p:cNvSpPr/>
          <p:nvPr/>
        </p:nvSpPr>
        <p:spPr>
          <a:xfrm>
            <a:off x="4992742" y="1058190"/>
            <a:ext cx="393600" cy="4137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89" name="Google Shape;1889;p276"/>
          <p:cNvSpPr/>
          <p:nvPr/>
        </p:nvSpPr>
        <p:spPr>
          <a:xfrm>
            <a:off x="4921251" y="1684106"/>
            <a:ext cx="393600" cy="4137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90" name="Google Shape;1890;p276"/>
          <p:cNvSpPr/>
          <p:nvPr/>
        </p:nvSpPr>
        <p:spPr>
          <a:xfrm>
            <a:off x="4992728" y="1736958"/>
            <a:ext cx="393600" cy="4137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91" name="Google Shape;1891;p276"/>
          <p:cNvSpPr/>
          <p:nvPr/>
        </p:nvSpPr>
        <p:spPr>
          <a:xfrm>
            <a:off x="4921265" y="2362846"/>
            <a:ext cx="393600" cy="4137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92" name="Google Shape;1892;p276"/>
          <p:cNvSpPr/>
          <p:nvPr/>
        </p:nvSpPr>
        <p:spPr>
          <a:xfrm>
            <a:off x="4992742" y="2415699"/>
            <a:ext cx="393600" cy="4137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93" name="Google Shape;1893;p276"/>
          <p:cNvSpPr/>
          <p:nvPr/>
        </p:nvSpPr>
        <p:spPr>
          <a:xfrm>
            <a:off x="4921265" y="3001970"/>
            <a:ext cx="393600" cy="4137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94" name="Google Shape;1894;p276"/>
          <p:cNvSpPr/>
          <p:nvPr/>
        </p:nvSpPr>
        <p:spPr>
          <a:xfrm>
            <a:off x="4992742" y="3054823"/>
            <a:ext cx="393600" cy="4137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95" name="Google Shape;1895;p276"/>
          <p:cNvSpPr/>
          <p:nvPr/>
        </p:nvSpPr>
        <p:spPr>
          <a:xfrm>
            <a:off x="4921265" y="3667515"/>
            <a:ext cx="393600" cy="4137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96" name="Google Shape;1896;p276"/>
          <p:cNvSpPr/>
          <p:nvPr/>
        </p:nvSpPr>
        <p:spPr>
          <a:xfrm>
            <a:off x="4992742" y="3720368"/>
            <a:ext cx="393600" cy="4137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97" name="Google Shape;1897;p276"/>
          <p:cNvSpPr/>
          <p:nvPr/>
        </p:nvSpPr>
        <p:spPr>
          <a:xfrm>
            <a:off x="4239800" y="2367775"/>
            <a:ext cx="502800" cy="502800"/>
          </a:xfrm>
          <a:prstGeom prst="ellipse">
            <a:avLst/>
          </a:prstGeom>
          <a:solidFill>
            <a:schemeClr val="lt1"/>
          </a:solidFill>
          <a:ln w="19050"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1898" name="Google Shape;1898;p276"/>
          <p:cNvSpPr/>
          <p:nvPr/>
        </p:nvSpPr>
        <p:spPr>
          <a:xfrm>
            <a:off x="4414192" y="2448767"/>
            <a:ext cx="211500" cy="340800"/>
          </a:xfrm>
          <a:custGeom>
            <a:avLst/>
            <a:gdLst/>
            <a:ahLst/>
            <a:cxnLst/>
            <a:rect l="l" t="t" r="r" b="b"/>
            <a:pathLst>
              <a:path w="120000" h="120000" extrusionOk="0">
                <a:moveTo>
                  <a:pt x="22800" y="0"/>
                </a:moveTo>
                <a:lnTo>
                  <a:pt x="0" y="14161"/>
                </a:lnTo>
                <a:lnTo>
                  <a:pt x="74400" y="60372"/>
                </a:lnTo>
                <a:lnTo>
                  <a:pt x="0" y="105838"/>
                </a:lnTo>
                <a:lnTo>
                  <a:pt x="22800" y="120000"/>
                </a:lnTo>
                <a:lnTo>
                  <a:pt x="120000" y="60372"/>
                </a:lnTo>
                <a:lnTo>
                  <a:pt x="22800" y="0"/>
                </a:lnTo>
                <a:close/>
              </a:path>
            </a:pathLst>
          </a:custGeom>
          <a:solidFill>
            <a:schemeClr val="accent5"/>
          </a:solid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1899" name="Google Shape;1899;p276"/>
          <p:cNvSpPr/>
          <p:nvPr/>
        </p:nvSpPr>
        <p:spPr>
          <a:xfrm>
            <a:off x="5441350" y="1052638"/>
            <a:ext cx="3597600" cy="413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Helvetica Neue Light"/>
                <a:ea typeface="Helvetica Neue Light"/>
                <a:cs typeface="Helvetica Neue Light"/>
                <a:sym typeface="Helvetica Neue Light"/>
              </a:rPr>
              <a:t>Select strategic </a:t>
            </a:r>
            <a:r>
              <a:rPr lang="en" b="1">
                <a:latin typeface="Helvetica Neue"/>
                <a:ea typeface="Helvetica Neue"/>
                <a:cs typeface="Helvetica Neue"/>
                <a:sym typeface="Helvetica Neue"/>
              </a:rPr>
              <a:t>technology partnerships</a:t>
            </a:r>
            <a:endParaRPr b="1">
              <a:latin typeface="Helvetica Neue"/>
              <a:ea typeface="Helvetica Neue"/>
              <a:cs typeface="Helvetica Neue"/>
              <a:sym typeface="Helvetica Neue"/>
            </a:endParaRPr>
          </a:p>
        </p:txBody>
      </p:sp>
      <p:sp>
        <p:nvSpPr>
          <p:cNvPr id="1900" name="Google Shape;1900;p276"/>
          <p:cNvSpPr/>
          <p:nvPr/>
        </p:nvSpPr>
        <p:spPr>
          <a:xfrm>
            <a:off x="5441350" y="1720029"/>
            <a:ext cx="3597600" cy="413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Helvetica Neue Light"/>
                <a:ea typeface="Helvetica Neue Light"/>
                <a:cs typeface="Helvetica Neue Light"/>
                <a:sym typeface="Helvetica Neue Light"/>
              </a:rPr>
              <a:t>Prioritize </a:t>
            </a:r>
            <a:r>
              <a:rPr lang="en" b="1">
                <a:latin typeface="Helvetica Neue"/>
                <a:ea typeface="Helvetica Neue"/>
                <a:cs typeface="Helvetica Neue"/>
                <a:sym typeface="Helvetica Neue"/>
              </a:rPr>
              <a:t>the right aspects </a:t>
            </a:r>
            <a:r>
              <a:rPr lang="en">
                <a:latin typeface="Helvetica Neue Light"/>
                <a:ea typeface="Helvetica Neue Light"/>
                <a:cs typeface="Helvetica Neue Light"/>
                <a:sym typeface="Helvetica Neue Light"/>
              </a:rPr>
              <a:t>of customer data </a:t>
            </a:r>
            <a:endParaRPr>
              <a:latin typeface="Helvetica Neue Light"/>
              <a:ea typeface="Helvetica Neue Light"/>
              <a:cs typeface="Helvetica Neue Light"/>
              <a:sym typeface="Helvetica Neue Light"/>
            </a:endParaRPr>
          </a:p>
        </p:txBody>
      </p:sp>
      <p:sp>
        <p:nvSpPr>
          <p:cNvPr id="1901" name="Google Shape;1901;p276"/>
          <p:cNvSpPr/>
          <p:nvPr/>
        </p:nvSpPr>
        <p:spPr>
          <a:xfrm>
            <a:off x="5441350" y="2387434"/>
            <a:ext cx="3597600" cy="413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Helvetica Neue"/>
                <a:ea typeface="Helvetica Neue"/>
                <a:cs typeface="Helvetica Neue"/>
                <a:sym typeface="Helvetica Neue"/>
              </a:rPr>
              <a:t>Balance real-time</a:t>
            </a:r>
            <a:r>
              <a:rPr lang="en">
                <a:latin typeface="Helvetica Neue Light"/>
                <a:ea typeface="Helvetica Neue Light"/>
                <a:cs typeface="Helvetica Neue Light"/>
                <a:sym typeface="Helvetica Neue Light"/>
              </a:rPr>
              <a:t> with periodic data flows to reduce complexity </a:t>
            </a:r>
            <a:endParaRPr>
              <a:latin typeface="Helvetica Neue Light"/>
              <a:ea typeface="Helvetica Neue Light"/>
              <a:cs typeface="Helvetica Neue Light"/>
              <a:sym typeface="Helvetica Neue Light"/>
            </a:endParaRPr>
          </a:p>
        </p:txBody>
      </p:sp>
      <p:sp>
        <p:nvSpPr>
          <p:cNvPr id="1902" name="Google Shape;1902;p276"/>
          <p:cNvSpPr/>
          <p:nvPr/>
        </p:nvSpPr>
        <p:spPr>
          <a:xfrm>
            <a:off x="5441350" y="3054812"/>
            <a:ext cx="3597600" cy="413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Helvetica Neue Light"/>
                <a:ea typeface="Helvetica Neue Light"/>
                <a:cs typeface="Helvetica Neue Light"/>
                <a:sym typeface="Helvetica Neue Light"/>
              </a:rPr>
              <a:t>Make data accessible to </a:t>
            </a:r>
            <a:r>
              <a:rPr lang="en" b="1">
                <a:latin typeface="Helvetica Neue"/>
                <a:ea typeface="Helvetica Neue"/>
                <a:cs typeface="Helvetica Neue"/>
                <a:sym typeface="Helvetica Neue"/>
              </a:rPr>
              <a:t>unlock insights </a:t>
            </a:r>
            <a:r>
              <a:rPr lang="en">
                <a:latin typeface="Helvetica Neue Light"/>
                <a:ea typeface="Helvetica Neue Light"/>
                <a:cs typeface="Helvetica Neue Light"/>
                <a:sym typeface="Helvetica Neue Light"/>
              </a:rPr>
              <a:t>and </a:t>
            </a:r>
            <a:r>
              <a:rPr lang="en" b="1">
                <a:latin typeface="Helvetica Neue"/>
                <a:ea typeface="Helvetica Neue"/>
                <a:cs typeface="Helvetica Neue"/>
                <a:sym typeface="Helvetica Neue"/>
              </a:rPr>
              <a:t>enable actions </a:t>
            </a:r>
            <a:endParaRPr b="1">
              <a:latin typeface="Helvetica Neue"/>
              <a:ea typeface="Helvetica Neue"/>
              <a:cs typeface="Helvetica Neue"/>
              <a:sym typeface="Helvetica Neue"/>
            </a:endParaRPr>
          </a:p>
        </p:txBody>
      </p:sp>
      <p:sp>
        <p:nvSpPr>
          <p:cNvPr id="1903" name="Google Shape;1903;p276"/>
          <p:cNvSpPr/>
          <p:nvPr/>
        </p:nvSpPr>
        <p:spPr>
          <a:xfrm>
            <a:off x="5441350" y="3724465"/>
            <a:ext cx="3597600" cy="413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Helvetica Neue Light"/>
                <a:ea typeface="Helvetica Neue Light"/>
                <a:cs typeface="Helvetica Neue Light"/>
                <a:sym typeface="Helvetica Neue Light"/>
              </a:rPr>
              <a:t>Treat data innovation and optimization as a </a:t>
            </a:r>
            <a:r>
              <a:rPr lang="en" b="1">
                <a:latin typeface="Helvetica Neue"/>
                <a:ea typeface="Helvetica Neue"/>
                <a:cs typeface="Helvetica Neue"/>
                <a:sym typeface="Helvetica Neue"/>
              </a:rPr>
              <a:t>long term play </a:t>
            </a:r>
            <a:endParaRPr b="1">
              <a:latin typeface="Helvetica Neue"/>
              <a:ea typeface="Helvetica Neue"/>
              <a:cs typeface="Helvetica Neue"/>
              <a:sym typeface="Helvetica Neue"/>
            </a:endParaRPr>
          </a:p>
        </p:txBody>
      </p:sp>
      <p:sp>
        <p:nvSpPr>
          <p:cNvPr id="1904" name="Google Shape;1904;p276"/>
          <p:cNvSpPr/>
          <p:nvPr/>
        </p:nvSpPr>
        <p:spPr>
          <a:xfrm>
            <a:off x="0" y="0"/>
            <a:ext cx="4497000" cy="438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accent5"/>
                </a:solidFill>
                <a:latin typeface="Helvetica Neue Light"/>
                <a:ea typeface="Helvetica Neue Light"/>
                <a:cs typeface="Helvetica Neue Light"/>
                <a:sym typeface="Helvetica Neue Light"/>
              </a:rPr>
              <a:t>Human-led Technology | </a:t>
            </a:r>
            <a:r>
              <a:rPr lang="en" sz="1100" b="1">
                <a:solidFill>
                  <a:schemeClr val="accent5"/>
                </a:solidFill>
                <a:latin typeface="Helvetica Neue"/>
                <a:ea typeface="Helvetica Neue"/>
                <a:cs typeface="Helvetica Neue"/>
                <a:sym typeface="Helvetica Neue"/>
              </a:rPr>
              <a:t>Data and Tools </a:t>
            </a:r>
            <a:endParaRPr sz="1100" b="1">
              <a:solidFill>
                <a:schemeClr val="accent5"/>
              </a:solidFill>
              <a:latin typeface="Helvetica Neue"/>
              <a:ea typeface="Helvetica Neue"/>
              <a:cs typeface="Helvetica Neue"/>
              <a:sym typeface="Helvetica Neue"/>
            </a:endParaRPr>
          </a:p>
        </p:txBody>
      </p:sp>
      <p:sp>
        <p:nvSpPr>
          <p:cNvPr id="1905" name="Google Shape;1905;p276"/>
          <p:cNvSpPr/>
          <p:nvPr/>
        </p:nvSpPr>
        <p:spPr>
          <a:xfrm>
            <a:off x="5018755" y="1783262"/>
            <a:ext cx="341532" cy="321087"/>
          </a:xfrm>
          <a:custGeom>
            <a:avLst/>
            <a:gdLst/>
            <a:ahLst/>
            <a:cxnLst/>
            <a:rect l="l" t="t" r="r" b="b"/>
            <a:pathLst>
              <a:path w="576" h="576" extrusionOk="0">
                <a:moveTo>
                  <a:pt x="0" y="0"/>
                </a:moveTo>
                <a:cubicBezTo>
                  <a:pt x="0" y="576"/>
                  <a:pt x="0" y="576"/>
                  <a:pt x="0" y="576"/>
                </a:cubicBezTo>
                <a:cubicBezTo>
                  <a:pt x="576" y="576"/>
                  <a:pt x="576" y="576"/>
                  <a:pt x="576" y="576"/>
                </a:cubicBezTo>
                <a:cubicBezTo>
                  <a:pt x="576" y="0"/>
                  <a:pt x="576" y="0"/>
                  <a:pt x="576" y="0"/>
                </a:cubicBezTo>
                <a:lnTo>
                  <a:pt x="0" y="0"/>
                </a:lnTo>
                <a:close/>
                <a:moveTo>
                  <a:pt x="553" y="552"/>
                </a:moveTo>
                <a:cubicBezTo>
                  <a:pt x="38" y="552"/>
                  <a:pt x="38" y="552"/>
                  <a:pt x="38" y="552"/>
                </a:cubicBezTo>
                <a:cubicBezTo>
                  <a:pt x="113" y="478"/>
                  <a:pt x="113" y="478"/>
                  <a:pt x="113" y="478"/>
                </a:cubicBezTo>
                <a:cubicBezTo>
                  <a:pt x="132" y="493"/>
                  <a:pt x="156" y="502"/>
                  <a:pt x="183" y="502"/>
                </a:cubicBezTo>
                <a:cubicBezTo>
                  <a:pt x="245" y="502"/>
                  <a:pt x="295" y="452"/>
                  <a:pt x="295" y="390"/>
                </a:cubicBezTo>
                <a:cubicBezTo>
                  <a:pt x="295" y="328"/>
                  <a:pt x="245" y="278"/>
                  <a:pt x="183" y="278"/>
                </a:cubicBezTo>
                <a:cubicBezTo>
                  <a:pt x="121" y="278"/>
                  <a:pt x="71" y="328"/>
                  <a:pt x="71" y="390"/>
                </a:cubicBezTo>
                <a:cubicBezTo>
                  <a:pt x="71" y="417"/>
                  <a:pt x="80" y="442"/>
                  <a:pt x="96" y="461"/>
                </a:cubicBezTo>
                <a:cubicBezTo>
                  <a:pt x="23" y="533"/>
                  <a:pt x="23" y="533"/>
                  <a:pt x="23" y="533"/>
                </a:cubicBezTo>
                <a:cubicBezTo>
                  <a:pt x="23" y="23"/>
                  <a:pt x="23" y="23"/>
                  <a:pt x="23" y="23"/>
                </a:cubicBezTo>
                <a:cubicBezTo>
                  <a:pt x="553" y="23"/>
                  <a:pt x="553" y="23"/>
                  <a:pt x="553" y="23"/>
                </a:cubicBezTo>
                <a:lnTo>
                  <a:pt x="553" y="552"/>
                </a:lnTo>
                <a:close/>
                <a:moveTo>
                  <a:pt x="95" y="390"/>
                </a:moveTo>
                <a:cubicBezTo>
                  <a:pt x="95" y="341"/>
                  <a:pt x="134" y="302"/>
                  <a:pt x="183" y="302"/>
                </a:cubicBezTo>
                <a:cubicBezTo>
                  <a:pt x="232" y="302"/>
                  <a:pt x="271" y="341"/>
                  <a:pt x="271" y="390"/>
                </a:cubicBezTo>
                <a:cubicBezTo>
                  <a:pt x="271" y="439"/>
                  <a:pt x="232" y="478"/>
                  <a:pt x="183" y="478"/>
                </a:cubicBezTo>
                <a:cubicBezTo>
                  <a:pt x="134" y="478"/>
                  <a:pt x="95" y="439"/>
                  <a:pt x="95" y="390"/>
                </a:cubicBezTo>
                <a:close/>
                <a:moveTo>
                  <a:pt x="182" y="178"/>
                </a:moveTo>
                <a:cubicBezTo>
                  <a:pt x="149" y="122"/>
                  <a:pt x="149" y="122"/>
                  <a:pt x="149" y="122"/>
                </a:cubicBezTo>
                <a:cubicBezTo>
                  <a:pt x="117" y="65"/>
                  <a:pt x="117" y="65"/>
                  <a:pt x="117" y="65"/>
                </a:cubicBezTo>
                <a:cubicBezTo>
                  <a:pt x="84" y="122"/>
                  <a:pt x="84" y="122"/>
                  <a:pt x="84" y="122"/>
                </a:cubicBezTo>
                <a:cubicBezTo>
                  <a:pt x="51" y="178"/>
                  <a:pt x="51" y="178"/>
                  <a:pt x="51" y="178"/>
                </a:cubicBezTo>
                <a:cubicBezTo>
                  <a:pt x="117" y="178"/>
                  <a:pt x="117" y="178"/>
                  <a:pt x="117" y="178"/>
                </a:cubicBezTo>
                <a:lnTo>
                  <a:pt x="182" y="178"/>
                </a:lnTo>
                <a:close/>
                <a:moveTo>
                  <a:pt x="105" y="134"/>
                </a:moveTo>
                <a:cubicBezTo>
                  <a:pt x="117" y="113"/>
                  <a:pt x="117" y="113"/>
                  <a:pt x="117" y="113"/>
                </a:cubicBezTo>
                <a:cubicBezTo>
                  <a:pt x="129" y="134"/>
                  <a:pt x="129" y="134"/>
                  <a:pt x="129" y="134"/>
                </a:cubicBezTo>
                <a:cubicBezTo>
                  <a:pt x="141" y="154"/>
                  <a:pt x="141" y="154"/>
                  <a:pt x="141" y="154"/>
                </a:cubicBezTo>
                <a:cubicBezTo>
                  <a:pt x="117" y="154"/>
                  <a:pt x="117" y="154"/>
                  <a:pt x="117" y="154"/>
                </a:cubicBezTo>
                <a:cubicBezTo>
                  <a:pt x="93" y="154"/>
                  <a:pt x="93" y="154"/>
                  <a:pt x="93" y="154"/>
                </a:cubicBezTo>
                <a:lnTo>
                  <a:pt x="105" y="134"/>
                </a:lnTo>
                <a:close/>
                <a:moveTo>
                  <a:pt x="354" y="245"/>
                </a:moveTo>
                <a:cubicBezTo>
                  <a:pt x="321" y="188"/>
                  <a:pt x="321" y="188"/>
                  <a:pt x="321" y="188"/>
                </a:cubicBezTo>
                <a:cubicBezTo>
                  <a:pt x="289" y="131"/>
                  <a:pt x="289" y="131"/>
                  <a:pt x="289" y="131"/>
                </a:cubicBezTo>
                <a:cubicBezTo>
                  <a:pt x="256" y="188"/>
                  <a:pt x="256" y="188"/>
                  <a:pt x="256" y="188"/>
                </a:cubicBezTo>
                <a:cubicBezTo>
                  <a:pt x="223" y="245"/>
                  <a:pt x="223" y="245"/>
                  <a:pt x="223" y="245"/>
                </a:cubicBezTo>
                <a:cubicBezTo>
                  <a:pt x="289" y="245"/>
                  <a:pt x="289" y="245"/>
                  <a:pt x="289" y="245"/>
                </a:cubicBezTo>
                <a:lnTo>
                  <a:pt x="354" y="245"/>
                </a:lnTo>
                <a:close/>
                <a:moveTo>
                  <a:pt x="277" y="200"/>
                </a:moveTo>
                <a:cubicBezTo>
                  <a:pt x="289" y="179"/>
                  <a:pt x="289" y="179"/>
                  <a:pt x="289" y="179"/>
                </a:cubicBezTo>
                <a:cubicBezTo>
                  <a:pt x="301" y="200"/>
                  <a:pt x="301" y="200"/>
                  <a:pt x="301" y="200"/>
                </a:cubicBezTo>
                <a:cubicBezTo>
                  <a:pt x="313" y="221"/>
                  <a:pt x="313" y="221"/>
                  <a:pt x="313" y="221"/>
                </a:cubicBezTo>
                <a:cubicBezTo>
                  <a:pt x="289" y="221"/>
                  <a:pt x="289" y="221"/>
                  <a:pt x="289" y="221"/>
                </a:cubicBezTo>
                <a:cubicBezTo>
                  <a:pt x="265" y="221"/>
                  <a:pt x="265" y="221"/>
                  <a:pt x="265" y="221"/>
                </a:cubicBezTo>
                <a:lnTo>
                  <a:pt x="277" y="200"/>
                </a:lnTo>
                <a:close/>
                <a:moveTo>
                  <a:pt x="513" y="178"/>
                </a:moveTo>
                <a:cubicBezTo>
                  <a:pt x="480" y="122"/>
                  <a:pt x="480" y="122"/>
                  <a:pt x="480" y="122"/>
                </a:cubicBezTo>
                <a:cubicBezTo>
                  <a:pt x="448" y="65"/>
                  <a:pt x="448" y="65"/>
                  <a:pt x="448" y="65"/>
                </a:cubicBezTo>
                <a:cubicBezTo>
                  <a:pt x="415" y="122"/>
                  <a:pt x="415" y="122"/>
                  <a:pt x="415" y="122"/>
                </a:cubicBezTo>
                <a:cubicBezTo>
                  <a:pt x="382" y="178"/>
                  <a:pt x="382" y="178"/>
                  <a:pt x="382" y="178"/>
                </a:cubicBezTo>
                <a:cubicBezTo>
                  <a:pt x="448" y="178"/>
                  <a:pt x="448" y="178"/>
                  <a:pt x="448" y="178"/>
                </a:cubicBezTo>
                <a:lnTo>
                  <a:pt x="513" y="178"/>
                </a:lnTo>
                <a:close/>
                <a:moveTo>
                  <a:pt x="436" y="134"/>
                </a:moveTo>
                <a:cubicBezTo>
                  <a:pt x="448" y="113"/>
                  <a:pt x="448" y="113"/>
                  <a:pt x="448" y="113"/>
                </a:cubicBezTo>
                <a:cubicBezTo>
                  <a:pt x="460" y="134"/>
                  <a:pt x="460" y="134"/>
                  <a:pt x="460" y="134"/>
                </a:cubicBezTo>
                <a:cubicBezTo>
                  <a:pt x="472" y="154"/>
                  <a:pt x="472" y="154"/>
                  <a:pt x="472" y="154"/>
                </a:cubicBezTo>
                <a:cubicBezTo>
                  <a:pt x="448" y="154"/>
                  <a:pt x="448" y="154"/>
                  <a:pt x="448" y="154"/>
                </a:cubicBezTo>
                <a:cubicBezTo>
                  <a:pt x="424" y="154"/>
                  <a:pt x="424" y="154"/>
                  <a:pt x="424" y="154"/>
                </a:cubicBezTo>
                <a:lnTo>
                  <a:pt x="436" y="134"/>
                </a:lnTo>
                <a:close/>
                <a:moveTo>
                  <a:pt x="388" y="516"/>
                </a:moveTo>
                <a:cubicBezTo>
                  <a:pt x="454" y="516"/>
                  <a:pt x="454" y="516"/>
                  <a:pt x="454" y="516"/>
                </a:cubicBezTo>
                <a:cubicBezTo>
                  <a:pt x="421" y="459"/>
                  <a:pt x="421" y="459"/>
                  <a:pt x="421" y="459"/>
                </a:cubicBezTo>
                <a:cubicBezTo>
                  <a:pt x="388" y="403"/>
                  <a:pt x="388" y="403"/>
                  <a:pt x="388" y="403"/>
                </a:cubicBezTo>
                <a:cubicBezTo>
                  <a:pt x="355" y="459"/>
                  <a:pt x="355" y="459"/>
                  <a:pt x="355" y="459"/>
                </a:cubicBezTo>
                <a:cubicBezTo>
                  <a:pt x="322" y="516"/>
                  <a:pt x="322" y="516"/>
                  <a:pt x="322" y="516"/>
                </a:cubicBezTo>
                <a:lnTo>
                  <a:pt x="388" y="516"/>
                </a:lnTo>
                <a:close/>
                <a:moveTo>
                  <a:pt x="376" y="471"/>
                </a:moveTo>
                <a:cubicBezTo>
                  <a:pt x="388" y="451"/>
                  <a:pt x="388" y="451"/>
                  <a:pt x="388" y="451"/>
                </a:cubicBezTo>
                <a:cubicBezTo>
                  <a:pt x="400" y="471"/>
                  <a:pt x="400" y="471"/>
                  <a:pt x="400" y="471"/>
                </a:cubicBezTo>
                <a:cubicBezTo>
                  <a:pt x="412" y="492"/>
                  <a:pt x="412" y="492"/>
                  <a:pt x="412" y="492"/>
                </a:cubicBezTo>
                <a:cubicBezTo>
                  <a:pt x="388" y="492"/>
                  <a:pt x="388" y="492"/>
                  <a:pt x="388" y="492"/>
                </a:cubicBezTo>
                <a:cubicBezTo>
                  <a:pt x="364" y="492"/>
                  <a:pt x="364" y="492"/>
                  <a:pt x="364" y="492"/>
                </a:cubicBezTo>
                <a:lnTo>
                  <a:pt x="376" y="471"/>
                </a:lnTo>
                <a:close/>
                <a:moveTo>
                  <a:pt x="507" y="351"/>
                </a:moveTo>
                <a:cubicBezTo>
                  <a:pt x="474" y="294"/>
                  <a:pt x="474" y="294"/>
                  <a:pt x="474" y="294"/>
                </a:cubicBezTo>
                <a:cubicBezTo>
                  <a:pt x="441" y="237"/>
                  <a:pt x="441" y="237"/>
                  <a:pt x="441" y="237"/>
                </a:cubicBezTo>
                <a:cubicBezTo>
                  <a:pt x="408" y="294"/>
                  <a:pt x="408" y="294"/>
                  <a:pt x="408" y="294"/>
                </a:cubicBezTo>
                <a:cubicBezTo>
                  <a:pt x="375" y="351"/>
                  <a:pt x="375" y="351"/>
                  <a:pt x="375" y="351"/>
                </a:cubicBezTo>
                <a:cubicBezTo>
                  <a:pt x="441" y="351"/>
                  <a:pt x="441" y="351"/>
                  <a:pt x="441" y="351"/>
                </a:cubicBezTo>
                <a:lnTo>
                  <a:pt x="507" y="351"/>
                </a:lnTo>
                <a:close/>
                <a:moveTo>
                  <a:pt x="429" y="306"/>
                </a:moveTo>
                <a:cubicBezTo>
                  <a:pt x="441" y="285"/>
                  <a:pt x="441" y="285"/>
                  <a:pt x="441" y="285"/>
                </a:cubicBezTo>
                <a:cubicBezTo>
                  <a:pt x="453" y="306"/>
                  <a:pt x="453" y="306"/>
                  <a:pt x="453" y="306"/>
                </a:cubicBezTo>
                <a:cubicBezTo>
                  <a:pt x="465" y="327"/>
                  <a:pt x="465" y="327"/>
                  <a:pt x="465" y="327"/>
                </a:cubicBezTo>
                <a:cubicBezTo>
                  <a:pt x="441" y="327"/>
                  <a:pt x="441" y="327"/>
                  <a:pt x="441" y="327"/>
                </a:cubicBezTo>
                <a:cubicBezTo>
                  <a:pt x="417" y="327"/>
                  <a:pt x="417" y="327"/>
                  <a:pt x="417" y="327"/>
                </a:cubicBezTo>
                <a:lnTo>
                  <a:pt x="429" y="306"/>
                </a:lnTo>
                <a:close/>
                <a:moveTo>
                  <a:pt x="232" y="440"/>
                </a:moveTo>
                <a:cubicBezTo>
                  <a:pt x="132" y="440"/>
                  <a:pt x="132" y="440"/>
                  <a:pt x="132" y="440"/>
                </a:cubicBezTo>
                <a:cubicBezTo>
                  <a:pt x="132" y="341"/>
                  <a:pt x="132" y="341"/>
                  <a:pt x="132" y="341"/>
                </a:cubicBezTo>
                <a:cubicBezTo>
                  <a:pt x="232" y="341"/>
                  <a:pt x="232" y="341"/>
                  <a:pt x="232" y="341"/>
                </a:cubicBezTo>
                <a:lnTo>
                  <a:pt x="232" y="440"/>
                </a:lnTo>
                <a:close/>
              </a:path>
            </a:pathLst>
          </a:custGeom>
          <a:solidFill>
            <a:schemeClr val="lt1"/>
          </a:solidFill>
          <a:ln>
            <a:noFill/>
          </a:ln>
        </p:spPr>
        <p:txBody>
          <a:bodyPr spcFirstLastPara="1" wrap="square" lIns="119350" tIns="59675" rIns="119350" bIns="59675" anchor="t" anchorCtr="0">
            <a:noAutofit/>
          </a:bodyPr>
          <a:lstStyle/>
          <a:p>
            <a:pPr marL="0" marR="0" lvl="0" indent="0" algn="l" rtl="0">
              <a:spcBef>
                <a:spcPts val="0"/>
              </a:spcBef>
              <a:spcAft>
                <a:spcPts val="0"/>
              </a:spcAft>
              <a:buNone/>
            </a:pPr>
            <a:endParaRPr sz="2300">
              <a:solidFill>
                <a:srgbClr val="000000"/>
              </a:solidFill>
              <a:latin typeface="Arial"/>
              <a:ea typeface="Arial"/>
              <a:cs typeface="Arial"/>
              <a:sym typeface="Arial"/>
            </a:endParaRPr>
          </a:p>
        </p:txBody>
      </p:sp>
      <p:sp>
        <p:nvSpPr>
          <p:cNvPr id="1906" name="Google Shape;1906;p276"/>
          <p:cNvSpPr/>
          <p:nvPr/>
        </p:nvSpPr>
        <p:spPr>
          <a:xfrm>
            <a:off x="5018787" y="2468550"/>
            <a:ext cx="341525" cy="321083"/>
          </a:xfrm>
          <a:custGeom>
            <a:avLst/>
            <a:gdLst/>
            <a:ahLst/>
            <a:cxnLst/>
            <a:rect l="l" t="t" r="r" b="b"/>
            <a:pathLst>
              <a:path w="576" h="576" extrusionOk="0">
                <a:moveTo>
                  <a:pt x="0" y="0"/>
                </a:moveTo>
                <a:cubicBezTo>
                  <a:pt x="0" y="576"/>
                  <a:pt x="0" y="576"/>
                  <a:pt x="0" y="576"/>
                </a:cubicBezTo>
                <a:cubicBezTo>
                  <a:pt x="576" y="576"/>
                  <a:pt x="576" y="576"/>
                  <a:pt x="576" y="576"/>
                </a:cubicBezTo>
                <a:cubicBezTo>
                  <a:pt x="576" y="0"/>
                  <a:pt x="576" y="0"/>
                  <a:pt x="576" y="0"/>
                </a:cubicBezTo>
                <a:lnTo>
                  <a:pt x="0" y="0"/>
                </a:lnTo>
                <a:close/>
                <a:moveTo>
                  <a:pt x="551" y="551"/>
                </a:moveTo>
                <a:cubicBezTo>
                  <a:pt x="24" y="551"/>
                  <a:pt x="24" y="551"/>
                  <a:pt x="24" y="551"/>
                </a:cubicBezTo>
                <a:cubicBezTo>
                  <a:pt x="24" y="24"/>
                  <a:pt x="24" y="24"/>
                  <a:pt x="24" y="24"/>
                </a:cubicBezTo>
                <a:cubicBezTo>
                  <a:pt x="551" y="24"/>
                  <a:pt x="551" y="24"/>
                  <a:pt x="551" y="24"/>
                </a:cubicBezTo>
                <a:lnTo>
                  <a:pt x="551" y="551"/>
                </a:lnTo>
                <a:close/>
                <a:moveTo>
                  <a:pt x="205" y="449"/>
                </a:moveTo>
                <a:cubicBezTo>
                  <a:pt x="197" y="475"/>
                  <a:pt x="197" y="475"/>
                  <a:pt x="197" y="475"/>
                </a:cubicBezTo>
                <a:cubicBezTo>
                  <a:pt x="128" y="442"/>
                  <a:pt x="80" y="370"/>
                  <a:pt x="80" y="288"/>
                </a:cubicBezTo>
                <a:cubicBezTo>
                  <a:pt x="80" y="176"/>
                  <a:pt x="168" y="85"/>
                  <a:pt x="278" y="79"/>
                </a:cubicBezTo>
                <a:cubicBezTo>
                  <a:pt x="263" y="64"/>
                  <a:pt x="263" y="64"/>
                  <a:pt x="263" y="64"/>
                </a:cubicBezTo>
                <a:cubicBezTo>
                  <a:pt x="282" y="45"/>
                  <a:pt x="282" y="45"/>
                  <a:pt x="282" y="45"/>
                </a:cubicBezTo>
                <a:cubicBezTo>
                  <a:pt x="331" y="94"/>
                  <a:pt x="331" y="94"/>
                  <a:pt x="331" y="94"/>
                </a:cubicBezTo>
                <a:cubicBezTo>
                  <a:pt x="282" y="143"/>
                  <a:pt x="282" y="143"/>
                  <a:pt x="282" y="143"/>
                </a:cubicBezTo>
                <a:cubicBezTo>
                  <a:pt x="263" y="124"/>
                  <a:pt x="263" y="124"/>
                  <a:pt x="263" y="124"/>
                </a:cubicBezTo>
                <a:cubicBezTo>
                  <a:pt x="281" y="106"/>
                  <a:pt x="281" y="106"/>
                  <a:pt x="281" y="106"/>
                </a:cubicBezTo>
                <a:cubicBezTo>
                  <a:pt x="184" y="110"/>
                  <a:pt x="107" y="190"/>
                  <a:pt x="107" y="288"/>
                </a:cubicBezTo>
                <a:cubicBezTo>
                  <a:pt x="107" y="358"/>
                  <a:pt x="147" y="419"/>
                  <a:pt x="205" y="449"/>
                </a:cubicBezTo>
                <a:close/>
                <a:moveTo>
                  <a:pt x="295" y="496"/>
                </a:moveTo>
                <a:cubicBezTo>
                  <a:pt x="310" y="511"/>
                  <a:pt x="310" y="511"/>
                  <a:pt x="310" y="511"/>
                </a:cubicBezTo>
                <a:cubicBezTo>
                  <a:pt x="291" y="530"/>
                  <a:pt x="291" y="530"/>
                  <a:pt x="291" y="530"/>
                </a:cubicBezTo>
                <a:cubicBezTo>
                  <a:pt x="242" y="481"/>
                  <a:pt x="242" y="481"/>
                  <a:pt x="242" y="481"/>
                </a:cubicBezTo>
                <a:cubicBezTo>
                  <a:pt x="291" y="432"/>
                  <a:pt x="291" y="432"/>
                  <a:pt x="291" y="432"/>
                </a:cubicBezTo>
                <a:cubicBezTo>
                  <a:pt x="310" y="451"/>
                  <a:pt x="310" y="451"/>
                  <a:pt x="310" y="451"/>
                </a:cubicBezTo>
                <a:cubicBezTo>
                  <a:pt x="292" y="469"/>
                  <a:pt x="292" y="469"/>
                  <a:pt x="292" y="469"/>
                </a:cubicBezTo>
                <a:cubicBezTo>
                  <a:pt x="391" y="468"/>
                  <a:pt x="470" y="387"/>
                  <a:pt x="470" y="288"/>
                </a:cubicBezTo>
                <a:cubicBezTo>
                  <a:pt x="470" y="214"/>
                  <a:pt x="426" y="151"/>
                  <a:pt x="363" y="122"/>
                </a:cubicBezTo>
                <a:cubicBezTo>
                  <a:pt x="371" y="96"/>
                  <a:pt x="371" y="96"/>
                  <a:pt x="371" y="96"/>
                </a:cubicBezTo>
                <a:cubicBezTo>
                  <a:pt x="445" y="128"/>
                  <a:pt x="497" y="202"/>
                  <a:pt x="497" y="288"/>
                </a:cubicBezTo>
                <a:cubicBezTo>
                  <a:pt x="497" y="401"/>
                  <a:pt x="407" y="493"/>
                  <a:pt x="295" y="496"/>
                </a:cubicBezTo>
                <a:close/>
                <a:moveTo>
                  <a:pt x="289" y="157"/>
                </a:moveTo>
                <a:cubicBezTo>
                  <a:pt x="217" y="157"/>
                  <a:pt x="158" y="216"/>
                  <a:pt x="158" y="288"/>
                </a:cubicBezTo>
                <a:cubicBezTo>
                  <a:pt x="158" y="360"/>
                  <a:pt x="217" y="418"/>
                  <a:pt x="289" y="418"/>
                </a:cubicBezTo>
                <a:cubicBezTo>
                  <a:pt x="360" y="418"/>
                  <a:pt x="419" y="360"/>
                  <a:pt x="419" y="288"/>
                </a:cubicBezTo>
                <a:cubicBezTo>
                  <a:pt x="419" y="216"/>
                  <a:pt x="360" y="157"/>
                  <a:pt x="289" y="157"/>
                </a:cubicBezTo>
                <a:close/>
                <a:moveTo>
                  <a:pt x="183" y="300"/>
                </a:moveTo>
                <a:cubicBezTo>
                  <a:pt x="211" y="300"/>
                  <a:pt x="211" y="300"/>
                  <a:pt x="211" y="300"/>
                </a:cubicBezTo>
                <a:cubicBezTo>
                  <a:pt x="212" y="311"/>
                  <a:pt x="214" y="320"/>
                  <a:pt x="216" y="330"/>
                </a:cubicBezTo>
                <a:cubicBezTo>
                  <a:pt x="191" y="330"/>
                  <a:pt x="191" y="330"/>
                  <a:pt x="191" y="330"/>
                </a:cubicBezTo>
                <a:cubicBezTo>
                  <a:pt x="187" y="320"/>
                  <a:pt x="185" y="310"/>
                  <a:pt x="183" y="300"/>
                </a:cubicBezTo>
                <a:close/>
                <a:moveTo>
                  <a:pt x="301" y="221"/>
                </a:moveTo>
                <a:cubicBezTo>
                  <a:pt x="301" y="193"/>
                  <a:pt x="301" y="193"/>
                  <a:pt x="301" y="193"/>
                </a:cubicBezTo>
                <a:cubicBezTo>
                  <a:pt x="308" y="200"/>
                  <a:pt x="317" y="209"/>
                  <a:pt x="326" y="221"/>
                </a:cubicBezTo>
                <a:lnTo>
                  <a:pt x="301" y="221"/>
                </a:lnTo>
                <a:close/>
                <a:moveTo>
                  <a:pt x="338" y="246"/>
                </a:moveTo>
                <a:cubicBezTo>
                  <a:pt x="342" y="255"/>
                  <a:pt x="344" y="265"/>
                  <a:pt x="345" y="275"/>
                </a:cubicBezTo>
                <a:cubicBezTo>
                  <a:pt x="301" y="275"/>
                  <a:pt x="301" y="275"/>
                  <a:pt x="301" y="275"/>
                </a:cubicBezTo>
                <a:cubicBezTo>
                  <a:pt x="301" y="246"/>
                  <a:pt x="301" y="246"/>
                  <a:pt x="301" y="246"/>
                </a:cubicBezTo>
                <a:lnTo>
                  <a:pt x="338" y="246"/>
                </a:lnTo>
                <a:close/>
                <a:moveTo>
                  <a:pt x="276" y="194"/>
                </a:moveTo>
                <a:cubicBezTo>
                  <a:pt x="276" y="221"/>
                  <a:pt x="276" y="221"/>
                  <a:pt x="276" y="221"/>
                </a:cubicBezTo>
                <a:cubicBezTo>
                  <a:pt x="254" y="221"/>
                  <a:pt x="254" y="221"/>
                  <a:pt x="254" y="221"/>
                </a:cubicBezTo>
                <a:cubicBezTo>
                  <a:pt x="261" y="209"/>
                  <a:pt x="269" y="200"/>
                  <a:pt x="276" y="194"/>
                </a:cubicBezTo>
                <a:close/>
                <a:moveTo>
                  <a:pt x="276" y="246"/>
                </a:moveTo>
                <a:cubicBezTo>
                  <a:pt x="276" y="275"/>
                  <a:pt x="276" y="275"/>
                  <a:pt x="276" y="275"/>
                </a:cubicBezTo>
                <a:cubicBezTo>
                  <a:pt x="236" y="275"/>
                  <a:pt x="236" y="275"/>
                  <a:pt x="236" y="275"/>
                </a:cubicBezTo>
                <a:cubicBezTo>
                  <a:pt x="237" y="265"/>
                  <a:pt x="239" y="255"/>
                  <a:pt x="242" y="246"/>
                </a:cubicBezTo>
                <a:lnTo>
                  <a:pt x="276" y="246"/>
                </a:lnTo>
                <a:close/>
                <a:moveTo>
                  <a:pt x="211" y="275"/>
                </a:moveTo>
                <a:cubicBezTo>
                  <a:pt x="183" y="275"/>
                  <a:pt x="183" y="275"/>
                  <a:pt x="183" y="275"/>
                </a:cubicBezTo>
                <a:cubicBezTo>
                  <a:pt x="185" y="265"/>
                  <a:pt x="187" y="255"/>
                  <a:pt x="191" y="246"/>
                </a:cubicBezTo>
                <a:cubicBezTo>
                  <a:pt x="216" y="246"/>
                  <a:pt x="216" y="246"/>
                  <a:pt x="216" y="246"/>
                </a:cubicBezTo>
                <a:cubicBezTo>
                  <a:pt x="214" y="255"/>
                  <a:pt x="212" y="265"/>
                  <a:pt x="211" y="275"/>
                </a:cubicBezTo>
                <a:close/>
                <a:moveTo>
                  <a:pt x="236" y="300"/>
                </a:moveTo>
                <a:cubicBezTo>
                  <a:pt x="276" y="300"/>
                  <a:pt x="276" y="300"/>
                  <a:pt x="276" y="300"/>
                </a:cubicBezTo>
                <a:cubicBezTo>
                  <a:pt x="276" y="330"/>
                  <a:pt x="276" y="330"/>
                  <a:pt x="276" y="330"/>
                </a:cubicBezTo>
                <a:cubicBezTo>
                  <a:pt x="242" y="330"/>
                  <a:pt x="242" y="330"/>
                  <a:pt x="242" y="330"/>
                </a:cubicBezTo>
                <a:cubicBezTo>
                  <a:pt x="239" y="321"/>
                  <a:pt x="237" y="311"/>
                  <a:pt x="236" y="300"/>
                </a:cubicBezTo>
                <a:close/>
                <a:moveTo>
                  <a:pt x="276" y="354"/>
                </a:moveTo>
                <a:cubicBezTo>
                  <a:pt x="276" y="382"/>
                  <a:pt x="276" y="382"/>
                  <a:pt x="276" y="382"/>
                </a:cubicBezTo>
                <a:cubicBezTo>
                  <a:pt x="269" y="375"/>
                  <a:pt x="261" y="366"/>
                  <a:pt x="254" y="354"/>
                </a:cubicBezTo>
                <a:lnTo>
                  <a:pt x="276" y="354"/>
                </a:lnTo>
                <a:close/>
                <a:moveTo>
                  <a:pt x="301" y="383"/>
                </a:moveTo>
                <a:cubicBezTo>
                  <a:pt x="301" y="354"/>
                  <a:pt x="301" y="354"/>
                  <a:pt x="301" y="354"/>
                </a:cubicBezTo>
                <a:cubicBezTo>
                  <a:pt x="325" y="354"/>
                  <a:pt x="325" y="354"/>
                  <a:pt x="325" y="354"/>
                </a:cubicBezTo>
                <a:cubicBezTo>
                  <a:pt x="317" y="366"/>
                  <a:pt x="308" y="376"/>
                  <a:pt x="301" y="383"/>
                </a:cubicBezTo>
                <a:close/>
                <a:moveTo>
                  <a:pt x="301" y="330"/>
                </a:moveTo>
                <a:cubicBezTo>
                  <a:pt x="301" y="300"/>
                  <a:pt x="301" y="300"/>
                  <a:pt x="301" y="300"/>
                </a:cubicBezTo>
                <a:cubicBezTo>
                  <a:pt x="345" y="300"/>
                  <a:pt x="345" y="300"/>
                  <a:pt x="345" y="300"/>
                </a:cubicBezTo>
                <a:cubicBezTo>
                  <a:pt x="344" y="311"/>
                  <a:pt x="342" y="321"/>
                  <a:pt x="338" y="330"/>
                </a:cubicBezTo>
                <a:lnTo>
                  <a:pt x="301" y="330"/>
                </a:lnTo>
                <a:close/>
                <a:moveTo>
                  <a:pt x="370" y="300"/>
                </a:moveTo>
                <a:cubicBezTo>
                  <a:pt x="394" y="300"/>
                  <a:pt x="394" y="300"/>
                  <a:pt x="394" y="300"/>
                </a:cubicBezTo>
                <a:cubicBezTo>
                  <a:pt x="392" y="310"/>
                  <a:pt x="390" y="320"/>
                  <a:pt x="386" y="330"/>
                </a:cubicBezTo>
                <a:cubicBezTo>
                  <a:pt x="364" y="330"/>
                  <a:pt x="364" y="330"/>
                  <a:pt x="364" y="330"/>
                </a:cubicBezTo>
                <a:cubicBezTo>
                  <a:pt x="367" y="320"/>
                  <a:pt x="369" y="311"/>
                  <a:pt x="370" y="300"/>
                </a:cubicBezTo>
                <a:close/>
                <a:moveTo>
                  <a:pt x="370" y="275"/>
                </a:moveTo>
                <a:cubicBezTo>
                  <a:pt x="369" y="265"/>
                  <a:pt x="367" y="255"/>
                  <a:pt x="364" y="246"/>
                </a:cubicBezTo>
                <a:cubicBezTo>
                  <a:pt x="386" y="246"/>
                  <a:pt x="386" y="246"/>
                  <a:pt x="386" y="246"/>
                </a:cubicBezTo>
                <a:cubicBezTo>
                  <a:pt x="390" y="255"/>
                  <a:pt x="392" y="265"/>
                  <a:pt x="394" y="275"/>
                </a:cubicBezTo>
                <a:lnTo>
                  <a:pt x="370" y="275"/>
                </a:lnTo>
                <a:close/>
                <a:moveTo>
                  <a:pt x="371" y="221"/>
                </a:moveTo>
                <a:cubicBezTo>
                  <a:pt x="354" y="221"/>
                  <a:pt x="354" y="221"/>
                  <a:pt x="354" y="221"/>
                </a:cubicBezTo>
                <a:cubicBezTo>
                  <a:pt x="348" y="210"/>
                  <a:pt x="342" y="201"/>
                  <a:pt x="335" y="192"/>
                </a:cubicBezTo>
                <a:cubicBezTo>
                  <a:pt x="349" y="199"/>
                  <a:pt x="361" y="209"/>
                  <a:pt x="371" y="221"/>
                </a:cubicBezTo>
                <a:close/>
                <a:moveTo>
                  <a:pt x="245" y="191"/>
                </a:moveTo>
                <a:cubicBezTo>
                  <a:pt x="239" y="199"/>
                  <a:pt x="232" y="210"/>
                  <a:pt x="226" y="221"/>
                </a:cubicBezTo>
                <a:cubicBezTo>
                  <a:pt x="206" y="221"/>
                  <a:pt x="206" y="221"/>
                  <a:pt x="206" y="221"/>
                </a:cubicBezTo>
                <a:cubicBezTo>
                  <a:pt x="217" y="208"/>
                  <a:pt x="230" y="198"/>
                  <a:pt x="245" y="191"/>
                </a:cubicBezTo>
                <a:close/>
                <a:moveTo>
                  <a:pt x="206" y="354"/>
                </a:moveTo>
                <a:cubicBezTo>
                  <a:pt x="226" y="354"/>
                  <a:pt x="226" y="354"/>
                  <a:pt x="226" y="354"/>
                </a:cubicBezTo>
                <a:cubicBezTo>
                  <a:pt x="232" y="366"/>
                  <a:pt x="239" y="376"/>
                  <a:pt x="245" y="385"/>
                </a:cubicBezTo>
                <a:cubicBezTo>
                  <a:pt x="230" y="378"/>
                  <a:pt x="217" y="367"/>
                  <a:pt x="206" y="354"/>
                </a:cubicBezTo>
                <a:close/>
                <a:moveTo>
                  <a:pt x="335" y="383"/>
                </a:moveTo>
                <a:cubicBezTo>
                  <a:pt x="342" y="375"/>
                  <a:pt x="348" y="365"/>
                  <a:pt x="354" y="354"/>
                </a:cubicBezTo>
                <a:cubicBezTo>
                  <a:pt x="371" y="354"/>
                  <a:pt x="371" y="354"/>
                  <a:pt x="371" y="354"/>
                </a:cubicBezTo>
                <a:cubicBezTo>
                  <a:pt x="361" y="366"/>
                  <a:pt x="349" y="376"/>
                  <a:pt x="335" y="383"/>
                </a:cubicBezTo>
                <a:close/>
              </a:path>
            </a:pathLst>
          </a:custGeom>
          <a:solidFill>
            <a:schemeClr val="lt1"/>
          </a:solidFill>
          <a:ln>
            <a:noFill/>
          </a:ln>
        </p:spPr>
        <p:txBody>
          <a:bodyPr spcFirstLastPara="1" wrap="square" lIns="119350" tIns="59675" rIns="119350" bIns="59675" anchor="t" anchorCtr="0">
            <a:noAutofit/>
          </a:bodyPr>
          <a:lstStyle/>
          <a:p>
            <a:pPr marL="0" marR="0" lvl="0" indent="0" algn="l" rtl="0">
              <a:spcBef>
                <a:spcPts val="0"/>
              </a:spcBef>
              <a:spcAft>
                <a:spcPts val="0"/>
              </a:spcAft>
              <a:buNone/>
            </a:pPr>
            <a:endParaRPr sz="900" b="1">
              <a:solidFill>
                <a:srgbClr val="D04A02"/>
              </a:solidFill>
            </a:endParaRPr>
          </a:p>
        </p:txBody>
      </p:sp>
      <p:sp>
        <p:nvSpPr>
          <p:cNvPr id="1907" name="Google Shape;1907;p276"/>
          <p:cNvSpPr/>
          <p:nvPr/>
        </p:nvSpPr>
        <p:spPr>
          <a:xfrm>
            <a:off x="5018775" y="3101989"/>
            <a:ext cx="341525" cy="319368"/>
          </a:xfrm>
          <a:custGeom>
            <a:avLst/>
            <a:gdLst/>
            <a:ahLst/>
            <a:cxnLst/>
            <a:rect l="l" t="t" r="r" b="b"/>
            <a:pathLst>
              <a:path w="347" h="346" extrusionOk="0">
                <a:moveTo>
                  <a:pt x="0" y="0"/>
                </a:moveTo>
                <a:cubicBezTo>
                  <a:pt x="0" y="346"/>
                  <a:pt x="0" y="346"/>
                  <a:pt x="0" y="346"/>
                </a:cubicBezTo>
                <a:cubicBezTo>
                  <a:pt x="347" y="346"/>
                  <a:pt x="347" y="346"/>
                  <a:pt x="347" y="346"/>
                </a:cubicBezTo>
                <a:cubicBezTo>
                  <a:pt x="347" y="0"/>
                  <a:pt x="347" y="0"/>
                  <a:pt x="347" y="0"/>
                </a:cubicBezTo>
                <a:lnTo>
                  <a:pt x="0" y="0"/>
                </a:lnTo>
                <a:close/>
                <a:moveTo>
                  <a:pt x="332" y="332"/>
                </a:moveTo>
                <a:cubicBezTo>
                  <a:pt x="15" y="332"/>
                  <a:pt x="15" y="332"/>
                  <a:pt x="15" y="332"/>
                </a:cubicBezTo>
                <a:cubicBezTo>
                  <a:pt x="15" y="15"/>
                  <a:pt x="15" y="15"/>
                  <a:pt x="15" y="15"/>
                </a:cubicBezTo>
                <a:cubicBezTo>
                  <a:pt x="332" y="15"/>
                  <a:pt x="332" y="15"/>
                  <a:pt x="332" y="15"/>
                </a:cubicBezTo>
                <a:lnTo>
                  <a:pt x="332" y="332"/>
                </a:lnTo>
                <a:close/>
                <a:moveTo>
                  <a:pt x="48" y="309"/>
                </a:moveTo>
                <a:cubicBezTo>
                  <a:pt x="133" y="224"/>
                  <a:pt x="133" y="224"/>
                  <a:pt x="133" y="224"/>
                </a:cubicBezTo>
                <a:cubicBezTo>
                  <a:pt x="153" y="241"/>
                  <a:pt x="178" y="250"/>
                  <a:pt x="204" y="250"/>
                </a:cubicBezTo>
                <a:cubicBezTo>
                  <a:pt x="233" y="250"/>
                  <a:pt x="260" y="239"/>
                  <a:pt x="280" y="219"/>
                </a:cubicBezTo>
                <a:cubicBezTo>
                  <a:pt x="322" y="177"/>
                  <a:pt x="322" y="109"/>
                  <a:pt x="280" y="67"/>
                </a:cubicBezTo>
                <a:cubicBezTo>
                  <a:pt x="260" y="46"/>
                  <a:pt x="233" y="35"/>
                  <a:pt x="204" y="35"/>
                </a:cubicBezTo>
                <a:cubicBezTo>
                  <a:pt x="175" y="35"/>
                  <a:pt x="148" y="46"/>
                  <a:pt x="128" y="67"/>
                </a:cubicBezTo>
                <a:cubicBezTo>
                  <a:pt x="88" y="107"/>
                  <a:pt x="86" y="171"/>
                  <a:pt x="123" y="214"/>
                </a:cubicBezTo>
                <a:cubicBezTo>
                  <a:pt x="37" y="299"/>
                  <a:pt x="37" y="299"/>
                  <a:pt x="37" y="299"/>
                </a:cubicBezTo>
                <a:lnTo>
                  <a:pt x="48" y="309"/>
                </a:lnTo>
                <a:close/>
                <a:moveTo>
                  <a:pt x="270" y="208"/>
                </a:moveTo>
                <a:cubicBezTo>
                  <a:pt x="252" y="226"/>
                  <a:pt x="229" y="236"/>
                  <a:pt x="204" y="236"/>
                </a:cubicBezTo>
                <a:cubicBezTo>
                  <a:pt x="179" y="236"/>
                  <a:pt x="156" y="226"/>
                  <a:pt x="138" y="208"/>
                </a:cubicBezTo>
                <a:cubicBezTo>
                  <a:pt x="134" y="204"/>
                  <a:pt x="129" y="199"/>
                  <a:pt x="126" y="193"/>
                </a:cubicBezTo>
                <a:cubicBezTo>
                  <a:pt x="139" y="193"/>
                  <a:pt x="139" y="193"/>
                  <a:pt x="139" y="193"/>
                </a:cubicBezTo>
                <a:cubicBezTo>
                  <a:pt x="178" y="193"/>
                  <a:pt x="178" y="193"/>
                  <a:pt x="178" y="193"/>
                </a:cubicBezTo>
                <a:cubicBezTo>
                  <a:pt x="193" y="193"/>
                  <a:pt x="193" y="193"/>
                  <a:pt x="193" y="193"/>
                </a:cubicBezTo>
                <a:cubicBezTo>
                  <a:pt x="217" y="193"/>
                  <a:pt x="217" y="193"/>
                  <a:pt x="217" y="193"/>
                </a:cubicBezTo>
                <a:cubicBezTo>
                  <a:pt x="231" y="193"/>
                  <a:pt x="231" y="193"/>
                  <a:pt x="231" y="193"/>
                </a:cubicBezTo>
                <a:cubicBezTo>
                  <a:pt x="270" y="193"/>
                  <a:pt x="270" y="193"/>
                  <a:pt x="270" y="193"/>
                </a:cubicBezTo>
                <a:cubicBezTo>
                  <a:pt x="282" y="193"/>
                  <a:pt x="282" y="193"/>
                  <a:pt x="282" y="193"/>
                </a:cubicBezTo>
                <a:cubicBezTo>
                  <a:pt x="278" y="199"/>
                  <a:pt x="274" y="204"/>
                  <a:pt x="270" y="208"/>
                </a:cubicBezTo>
                <a:close/>
                <a:moveTo>
                  <a:pt x="193" y="112"/>
                </a:moveTo>
                <a:cubicBezTo>
                  <a:pt x="193" y="97"/>
                  <a:pt x="193" y="97"/>
                  <a:pt x="193" y="97"/>
                </a:cubicBezTo>
                <a:cubicBezTo>
                  <a:pt x="217" y="97"/>
                  <a:pt x="217" y="97"/>
                  <a:pt x="217" y="97"/>
                </a:cubicBezTo>
                <a:cubicBezTo>
                  <a:pt x="217" y="132"/>
                  <a:pt x="217" y="132"/>
                  <a:pt x="217" y="132"/>
                </a:cubicBezTo>
                <a:cubicBezTo>
                  <a:pt x="217" y="179"/>
                  <a:pt x="217" y="179"/>
                  <a:pt x="217" y="179"/>
                </a:cubicBezTo>
                <a:cubicBezTo>
                  <a:pt x="193" y="179"/>
                  <a:pt x="193" y="179"/>
                  <a:pt x="193" y="179"/>
                </a:cubicBezTo>
                <a:lnTo>
                  <a:pt x="193" y="112"/>
                </a:lnTo>
                <a:close/>
                <a:moveTo>
                  <a:pt x="255" y="179"/>
                </a:moveTo>
                <a:cubicBezTo>
                  <a:pt x="231" y="179"/>
                  <a:pt x="231" y="179"/>
                  <a:pt x="231" y="179"/>
                </a:cubicBezTo>
                <a:cubicBezTo>
                  <a:pt x="231" y="147"/>
                  <a:pt x="231" y="147"/>
                  <a:pt x="231" y="147"/>
                </a:cubicBezTo>
                <a:cubicBezTo>
                  <a:pt x="255" y="147"/>
                  <a:pt x="255" y="147"/>
                  <a:pt x="255" y="147"/>
                </a:cubicBezTo>
                <a:lnTo>
                  <a:pt x="255" y="179"/>
                </a:lnTo>
                <a:close/>
                <a:moveTo>
                  <a:pt x="178" y="179"/>
                </a:moveTo>
                <a:cubicBezTo>
                  <a:pt x="154" y="179"/>
                  <a:pt x="154" y="179"/>
                  <a:pt x="154" y="179"/>
                </a:cubicBezTo>
                <a:cubicBezTo>
                  <a:pt x="154" y="127"/>
                  <a:pt x="154" y="127"/>
                  <a:pt x="154" y="127"/>
                </a:cubicBezTo>
                <a:cubicBezTo>
                  <a:pt x="178" y="127"/>
                  <a:pt x="178" y="127"/>
                  <a:pt x="178" y="127"/>
                </a:cubicBezTo>
                <a:lnTo>
                  <a:pt x="178" y="179"/>
                </a:lnTo>
                <a:close/>
                <a:moveTo>
                  <a:pt x="138" y="77"/>
                </a:moveTo>
                <a:cubicBezTo>
                  <a:pt x="156" y="59"/>
                  <a:pt x="179" y="50"/>
                  <a:pt x="204" y="50"/>
                </a:cubicBezTo>
                <a:cubicBezTo>
                  <a:pt x="229" y="50"/>
                  <a:pt x="252" y="59"/>
                  <a:pt x="270" y="77"/>
                </a:cubicBezTo>
                <a:cubicBezTo>
                  <a:pt x="297" y="104"/>
                  <a:pt x="304" y="145"/>
                  <a:pt x="290" y="179"/>
                </a:cubicBezTo>
                <a:cubicBezTo>
                  <a:pt x="270" y="179"/>
                  <a:pt x="270" y="179"/>
                  <a:pt x="270" y="179"/>
                </a:cubicBezTo>
                <a:cubicBezTo>
                  <a:pt x="270" y="132"/>
                  <a:pt x="270" y="132"/>
                  <a:pt x="270" y="132"/>
                </a:cubicBezTo>
                <a:cubicBezTo>
                  <a:pt x="231" y="132"/>
                  <a:pt x="231" y="132"/>
                  <a:pt x="231" y="132"/>
                </a:cubicBezTo>
                <a:cubicBezTo>
                  <a:pt x="231" y="83"/>
                  <a:pt x="231" y="83"/>
                  <a:pt x="231" y="83"/>
                </a:cubicBezTo>
                <a:cubicBezTo>
                  <a:pt x="178" y="83"/>
                  <a:pt x="178" y="83"/>
                  <a:pt x="178" y="83"/>
                </a:cubicBezTo>
                <a:cubicBezTo>
                  <a:pt x="178" y="112"/>
                  <a:pt x="178" y="112"/>
                  <a:pt x="178" y="112"/>
                </a:cubicBezTo>
                <a:cubicBezTo>
                  <a:pt x="139" y="112"/>
                  <a:pt x="139" y="112"/>
                  <a:pt x="139" y="112"/>
                </a:cubicBezTo>
                <a:cubicBezTo>
                  <a:pt x="139" y="179"/>
                  <a:pt x="139" y="179"/>
                  <a:pt x="139" y="179"/>
                </a:cubicBezTo>
                <a:cubicBezTo>
                  <a:pt x="118" y="179"/>
                  <a:pt x="118" y="179"/>
                  <a:pt x="118" y="179"/>
                </a:cubicBezTo>
                <a:cubicBezTo>
                  <a:pt x="104" y="145"/>
                  <a:pt x="111" y="104"/>
                  <a:pt x="138" y="77"/>
                </a:cubicBezTo>
                <a:close/>
              </a:path>
            </a:pathLst>
          </a:custGeom>
          <a:solidFill>
            <a:schemeClr val="lt1"/>
          </a:solidFill>
          <a:ln>
            <a:noFill/>
          </a:ln>
        </p:spPr>
        <p:txBody>
          <a:bodyPr spcFirstLastPara="1" wrap="square" lIns="89525" tIns="44750" rIns="89525" bIns="44750" anchor="t" anchorCtr="0">
            <a:noAutofit/>
          </a:bodyPr>
          <a:lstStyle/>
          <a:p>
            <a:pPr marL="0" marR="0" lvl="0" indent="0" algn="l" rtl="0">
              <a:spcBef>
                <a:spcPts val="0"/>
              </a:spcBef>
              <a:spcAft>
                <a:spcPts val="0"/>
              </a:spcAft>
              <a:buNone/>
            </a:pPr>
            <a:endParaRPr sz="1800">
              <a:solidFill>
                <a:srgbClr val="D04A02"/>
              </a:solidFill>
              <a:latin typeface="Arial"/>
              <a:ea typeface="Arial"/>
              <a:cs typeface="Arial"/>
              <a:sym typeface="Arial"/>
            </a:endParaRPr>
          </a:p>
        </p:txBody>
      </p:sp>
      <p:sp>
        <p:nvSpPr>
          <p:cNvPr id="1908" name="Google Shape;1908;p276"/>
          <p:cNvSpPr/>
          <p:nvPr/>
        </p:nvSpPr>
        <p:spPr>
          <a:xfrm>
            <a:off x="5041520" y="3788432"/>
            <a:ext cx="296075" cy="277570"/>
          </a:xfrm>
          <a:custGeom>
            <a:avLst/>
            <a:gdLst/>
            <a:ahLst/>
            <a:cxnLst/>
            <a:rect l="l" t="t" r="r" b="b"/>
            <a:pathLst>
              <a:path w="396" h="396" extrusionOk="0">
                <a:moveTo>
                  <a:pt x="0" y="0"/>
                </a:moveTo>
                <a:lnTo>
                  <a:pt x="0" y="396"/>
                </a:lnTo>
                <a:lnTo>
                  <a:pt x="396" y="396"/>
                </a:lnTo>
                <a:lnTo>
                  <a:pt x="396" y="0"/>
                </a:lnTo>
                <a:lnTo>
                  <a:pt x="0" y="0"/>
                </a:lnTo>
                <a:close/>
                <a:moveTo>
                  <a:pt x="105" y="16"/>
                </a:moveTo>
                <a:lnTo>
                  <a:pt x="105" y="169"/>
                </a:lnTo>
                <a:lnTo>
                  <a:pt x="16" y="169"/>
                </a:lnTo>
                <a:lnTo>
                  <a:pt x="16" y="16"/>
                </a:lnTo>
                <a:lnTo>
                  <a:pt x="105" y="16"/>
                </a:lnTo>
                <a:close/>
                <a:moveTo>
                  <a:pt x="16" y="296"/>
                </a:moveTo>
                <a:lnTo>
                  <a:pt x="29" y="296"/>
                </a:lnTo>
                <a:lnTo>
                  <a:pt x="29" y="278"/>
                </a:lnTo>
                <a:lnTo>
                  <a:pt x="16" y="278"/>
                </a:lnTo>
                <a:lnTo>
                  <a:pt x="16" y="186"/>
                </a:lnTo>
                <a:lnTo>
                  <a:pt x="121" y="186"/>
                </a:lnTo>
                <a:lnTo>
                  <a:pt x="121" y="16"/>
                </a:lnTo>
                <a:lnTo>
                  <a:pt x="379" y="16"/>
                </a:lnTo>
                <a:lnTo>
                  <a:pt x="379" y="210"/>
                </a:lnTo>
                <a:lnTo>
                  <a:pt x="279" y="210"/>
                </a:lnTo>
                <a:lnTo>
                  <a:pt x="279" y="379"/>
                </a:lnTo>
                <a:lnTo>
                  <a:pt x="16" y="379"/>
                </a:lnTo>
                <a:lnTo>
                  <a:pt x="16" y="296"/>
                </a:lnTo>
                <a:close/>
                <a:moveTo>
                  <a:pt x="296" y="379"/>
                </a:moveTo>
                <a:lnTo>
                  <a:pt x="296" y="227"/>
                </a:lnTo>
                <a:lnTo>
                  <a:pt x="379" y="227"/>
                </a:lnTo>
                <a:lnTo>
                  <a:pt x="379" y="379"/>
                </a:lnTo>
                <a:lnTo>
                  <a:pt x="296" y="379"/>
                </a:lnTo>
                <a:close/>
                <a:moveTo>
                  <a:pt x="79" y="278"/>
                </a:moveTo>
                <a:lnTo>
                  <a:pt x="96" y="278"/>
                </a:lnTo>
                <a:lnTo>
                  <a:pt x="96" y="296"/>
                </a:lnTo>
                <a:lnTo>
                  <a:pt x="79" y="296"/>
                </a:lnTo>
                <a:lnTo>
                  <a:pt x="79" y="278"/>
                </a:lnTo>
                <a:close/>
                <a:moveTo>
                  <a:pt x="113" y="278"/>
                </a:moveTo>
                <a:lnTo>
                  <a:pt x="129" y="278"/>
                </a:lnTo>
                <a:lnTo>
                  <a:pt x="129" y="296"/>
                </a:lnTo>
                <a:lnTo>
                  <a:pt x="113" y="296"/>
                </a:lnTo>
                <a:lnTo>
                  <a:pt x="113" y="278"/>
                </a:lnTo>
                <a:close/>
                <a:moveTo>
                  <a:pt x="146" y="278"/>
                </a:moveTo>
                <a:lnTo>
                  <a:pt x="164" y="278"/>
                </a:lnTo>
                <a:lnTo>
                  <a:pt x="164" y="296"/>
                </a:lnTo>
                <a:lnTo>
                  <a:pt x="146" y="296"/>
                </a:lnTo>
                <a:lnTo>
                  <a:pt x="146" y="278"/>
                </a:lnTo>
                <a:close/>
                <a:moveTo>
                  <a:pt x="46" y="278"/>
                </a:moveTo>
                <a:lnTo>
                  <a:pt x="62" y="278"/>
                </a:lnTo>
                <a:lnTo>
                  <a:pt x="62" y="296"/>
                </a:lnTo>
                <a:lnTo>
                  <a:pt x="46" y="296"/>
                </a:lnTo>
                <a:lnTo>
                  <a:pt x="46" y="278"/>
                </a:lnTo>
                <a:close/>
                <a:moveTo>
                  <a:pt x="289" y="117"/>
                </a:moveTo>
                <a:lnTo>
                  <a:pt x="272" y="117"/>
                </a:lnTo>
                <a:lnTo>
                  <a:pt x="272" y="100"/>
                </a:lnTo>
                <a:lnTo>
                  <a:pt x="289" y="100"/>
                </a:lnTo>
                <a:lnTo>
                  <a:pt x="289" y="117"/>
                </a:lnTo>
                <a:close/>
                <a:moveTo>
                  <a:pt x="191" y="155"/>
                </a:moveTo>
                <a:lnTo>
                  <a:pt x="208" y="155"/>
                </a:lnTo>
                <a:lnTo>
                  <a:pt x="208" y="171"/>
                </a:lnTo>
                <a:lnTo>
                  <a:pt x="191" y="171"/>
                </a:lnTo>
                <a:lnTo>
                  <a:pt x="191" y="155"/>
                </a:lnTo>
                <a:close/>
                <a:moveTo>
                  <a:pt x="191" y="120"/>
                </a:moveTo>
                <a:lnTo>
                  <a:pt x="208" y="120"/>
                </a:lnTo>
                <a:lnTo>
                  <a:pt x="208" y="138"/>
                </a:lnTo>
                <a:lnTo>
                  <a:pt x="191" y="138"/>
                </a:lnTo>
                <a:lnTo>
                  <a:pt x="191" y="120"/>
                </a:lnTo>
                <a:close/>
                <a:moveTo>
                  <a:pt x="205" y="100"/>
                </a:moveTo>
                <a:lnTo>
                  <a:pt x="222" y="100"/>
                </a:lnTo>
                <a:lnTo>
                  <a:pt x="222" y="117"/>
                </a:lnTo>
                <a:lnTo>
                  <a:pt x="205" y="117"/>
                </a:lnTo>
                <a:lnTo>
                  <a:pt x="205" y="100"/>
                </a:lnTo>
                <a:close/>
                <a:moveTo>
                  <a:pt x="181" y="278"/>
                </a:moveTo>
                <a:lnTo>
                  <a:pt x="197" y="278"/>
                </a:lnTo>
                <a:lnTo>
                  <a:pt x="197" y="296"/>
                </a:lnTo>
                <a:lnTo>
                  <a:pt x="181" y="296"/>
                </a:lnTo>
                <a:lnTo>
                  <a:pt x="181" y="278"/>
                </a:lnTo>
                <a:close/>
                <a:moveTo>
                  <a:pt x="238" y="100"/>
                </a:moveTo>
                <a:lnTo>
                  <a:pt x="255" y="100"/>
                </a:lnTo>
                <a:lnTo>
                  <a:pt x="255" y="117"/>
                </a:lnTo>
                <a:lnTo>
                  <a:pt x="238" y="117"/>
                </a:lnTo>
                <a:lnTo>
                  <a:pt x="238" y="100"/>
                </a:lnTo>
                <a:close/>
                <a:moveTo>
                  <a:pt x="191" y="222"/>
                </a:moveTo>
                <a:lnTo>
                  <a:pt x="208" y="222"/>
                </a:lnTo>
                <a:lnTo>
                  <a:pt x="208" y="238"/>
                </a:lnTo>
                <a:lnTo>
                  <a:pt x="191" y="238"/>
                </a:lnTo>
                <a:lnTo>
                  <a:pt x="191" y="222"/>
                </a:lnTo>
                <a:close/>
                <a:moveTo>
                  <a:pt x="191" y="188"/>
                </a:moveTo>
                <a:lnTo>
                  <a:pt x="208" y="188"/>
                </a:lnTo>
                <a:lnTo>
                  <a:pt x="208" y="205"/>
                </a:lnTo>
                <a:lnTo>
                  <a:pt x="191" y="205"/>
                </a:lnTo>
                <a:lnTo>
                  <a:pt x="191" y="188"/>
                </a:lnTo>
                <a:close/>
                <a:moveTo>
                  <a:pt x="191" y="255"/>
                </a:moveTo>
                <a:lnTo>
                  <a:pt x="208" y="255"/>
                </a:lnTo>
                <a:lnTo>
                  <a:pt x="208" y="273"/>
                </a:lnTo>
                <a:lnTo>
                  <a:pt x="191" y="273"/>
                </a:lnTo>
                <a:lnTo>
                  <a:pt x="191" y="255"/>
                </a:lnTo>
                <a:close/>
                <a:moveTo>
                  <a:pt x="307" y="152"/>
                </a:moveTo>
                <a:lnTo>
                  <a:pt x="348" y="110"/>
                </a:lnTo>
                <a:lnTo>
                  <a:pt x="307" y="69"/>
                </a:lnTo>
                <a:lnTo>
                  <a:pt x="295" y="82"/>
                </a:lnTo>
                <a:lnTo>
                  <a:pt x="315" y="100"/>
                </a:lnTo>
                <a:lnTo>
                  <a:pt x="305" y="100"/>
                </a:lnTo>
                <a:lnTo>
                  <a:pt x="305" y="117"/>
                </a:lnTo>
                <a:lnTo>
                  <a:pt x="317" y="117"/>
                </a:lnTo>
                <a:lnTo>
                  <a:pt x="294" y="140"/>
                </a:lnTo>
                <a:lnTo>
                  <a:pt x="307" y="152"/>
                </a:lnTo>
                <a:close/>
                <a:moveTo>
                  <a:pt x="323" y="109"/>
                </a:moveTo>
                <a:lnTo>
                  <a:pt x="325" y="110"/>
                </a:lnTo>
                <a:lnTo>
                  <a:pt x="323" y="111"/>
                </a:lnTo>
                <a:lnTo>
                  <a:pt x="323" y="109"/>
                </a:lnTo>
                <a:close/>
              </a:path>
            </a:pathLst>
          </a:custGeom>
          <a:solidFill>
            <a:schemeClr val="lt1"/>
          </a:solidFill>
          <a:ln>
            <a:noFill/>
          </a:ln>
        </p:spPr>
        <p:txBody>
          <a:bodyPr spcFirstLastPara="1" wrap="square" lIns="89525" tIns="44750" rIns="89525" bIns="44750" anchor="t" anchorCtr="0">
            <a:noAutofit/>
          </a:bodyPr>
          <a:lstStyle/>
          <a:p>
            <a:pPr marL="0" marR="0" lvl="0" indent="0" algn="l" rtl="0">
              <a:spcBef>
                <a:spcPts val="0"/>
              </a:spcBef>
              <a:spcAft>
                <a:spcPts val="0"/>
              </a:spcAft>
              <a:buNone/>
            </a:pPr>
            <a:endParaRPr sz="1000">
              <a:solidFill>
                <a:srgbClr val="D04A02"/>
              </a:solidFill>
              <a:latin typeface="Arial"/>
              <a:ea typeface="Arial"/>
              <a:cs typeface="Arial"/>
              <a:sym typeface="Arial"/>
            </a:endParaRPr>
          </a:p>
        </p:txBody>
      </p:sp>
      <p:sp>
        <p:nvSpPr>
          <p:cNvPr id="1909" name="Google Shape;1909;p276"/>
          <p:cNvSpPr/>
          <p:nvPr/>
        </p:nvSpPr>
        <p:spPr>
          <a:xfrm>
            <a:off x="5018748" y="1104496"/>
            <a:ext cx="341525" cy="321088"/>
          </a:xfrm>
          <a:custGeom>
            <a:avLst/>
            <a:gdLst/>
            <a:ahLst/>
            <a:cxnLst/>
            <a:rect l="l" t="t" r="r" b="b"/>
            <a:pathLst>
              <a:path w="576" h="576" extrusionOk="0">
                <a:moveTo>
                  <a:pt x="0" y="0"/>
                </a:moveTo>
                <a:cubicBezTo>
                  <a:pt x="0" y="576"/>
                  <a:pt x="0" y="576"/>
                  <a:pt x="0" y="576"/>
                </a:cubicBezTo>
                <a:cubicBezTo>
                  <a:pt x="576" y="576"/>
                  <a:pt x="576" y="576"/>
                  <a:pt x="576" y="576"/>
                </a:cubicBezTo>
                <a:cubicBezTo>
                  <a:pt x="576" y="0"/>
                  <a:pt x="576" y="0"/>
                  <a:pt x="576" y="0"/>
                </a:cubicBezTo>
                <a:lnTo>
                  <a:pt x="0" y="0"/>
                </a:lnTo>
                <a:close/>
                <a:moveTo>
                  <a:pt x="192" y="551"/>
                </a:moveTo>
                <a:cubicBezTo>
                  <a:pt x="203" y="485"/>
                  <a:pt x="203" y="485"/>
                  <a:pt x="203" y="485"/>
                </a:cubicBezTo>
                <a:cubicBezTo>
                  <a:pt x="208" y="469"/>
                  <a:pt x="221" y="457"/>
                  <a:pt x="236" y="451"/>
                </a:cubicBezTo>
                <a:cubicBezTo>
                  <a:pt x="304" y="428"/>
                  <a:pt x="304" y="428"/>
                  <a:pt x="304" y="428"/>
                </a:cubicBezTo>
                <a:cubicBezTo>
                  <a:pt x="308" y="433"/>
                  <a:pt x="308" y="433"/>
                  <a:pt x="308" y="433"/>
                </a:cubicBezTo>
                <a:cubicBezTo>
                  <a:pt x="318" y="443"/>
                  <a:pt x="330" y="448"/>
                  <a:pt x="343" y="448"/>
                </a:cubicBezTo>
                <a:cubicBezTo>
                  <a:pt x="357" y="448"/>
                  <a:pt x="369" y="443"/>
                  <a:pt x="378" y="433"/>
                </a:cubicBezTo>
                <a:cubicBezTo>
                  <a:pt x="383" y="428"/>
                  <a:pt x="383" y="428"/>
                  <a:pt x="383" y="428"/>
                </a:cubicBezTo>
                <a:cubicBezTo>
                  <a:pt x="450" y="451"/>
                  <a:pt x="450" y="451"/>
                  <a:pt x="450" y="451"/>
                </a:cubicBezTo>
                <a:cubicBezTo>
                  <a:pt x="466" y="457"/>
                  <a:pt x="479" y="469"/>
                  <a:pt x="484" y="485"/>
                </a:cubicBezTo>
                <a:cubicBezTo>
                  <a:pt x="495" y="551"/>
                  <a:pt x="495" y="551"/>
                  <a:pt x="495" y="551"/>
                </a:cubicBezTo>
                <a:lnTo>
                  <a:pt x="192" y="551"/>
                </a:lnTo>
                <a:close/>
                <a:moveTo>
                  <a:pt x="129" y="369"/>
                </a:moveTo>
                <a:cubicBezTo>
                  <a:pt x="130" y="355"/>
                  <a:pt x="133" y="350"/>
                  <a:pt x="139" y="350"/>
                </a:cubicBezTo>
                <a:cubicBezTo>
                  <a:pt x="145" y="350"/>
                  <a:pt x="148" y="356"/>
                  <a:pt x="148" y="369"/>
                </a:cubicBezTo>
                <a:cubicBezTo>
                  <a:pt x="148" y="382"/>
                  <a:pt x="145" y="388"/>
                  <a:pt x="140" y="388"/>
                </a:cubicBezTo>
                <a:cubicBezTo>
                  <a:pt x="136" y="382"/>
                  <a:pt x="133" y="376"/>
                  <a:pt x="129" y="369"/>
                </a:cubicBezTo>
                <a:close/>
                <a:moveTo>
                  <a:pt x="157" y="394"/>
                </a:moveTo>
                <a:cubicBezTo>
                  <a:pt x="162" y="388"/>
                  <a:pt x="165" y="379"/>
                  <a:pt x="165" y="369"/>
                </a:cubicBezTo>
                <a:cubicBezTo>
                  <a:pt x="165" y="359"/>
                  <a:pt x="162" y="350"/>
                  <a:pt x="157" y="345"/>
                </a:cubicBezTo>
                <a:cubicBezTo>
                  <a:pt x="152" y="339"/>
                  <a:pt x="146" y="336"/>
                  <a:pt x="139" y="336"/>
                </a:cubicBezTo>
                <a:cubicBezTo>
                  <a:pt x="132" y="336"/>
                  <a:pt x="125" y="339"/>
                  <a:pt x="120" y="345"/>
                </a:cubicBezTo>
                <a:cubicBezTo>
                  <a:pt x="120" y="345"/>
                  <a:pt x="120" y="345"/>
                  <a:pt x="120" y="345"/>
                </a:cubicBezTo>
                <a:cubicBezTo>
                  <a:pt x="116" y="330"/>
                  <a:pt x="113" y="314"/>
                  <a:pt x="112" y="298"/>
                </a:cubicBezTo>
                <a:cubicBezTo>
                  <a:pt x="130" y="298"/>
                  <a:pt x="130" y="298"/>
                  <a:pt x="130" y="298"/>
                </a:cubicBezTo>
                <a:cubicBezTo>
                  <a:pt x="130" y="231"/>
                  <a:pt x="130" y="231"/>
                  <a:pt x="130" y="231"/>
                </a:cubicBezTo>
                <a:cubicBezTo>
                  <a:pt x="119" y="231"/>
                  <a:pt x="119" y="231"/>
                  <a:pt x="119" y="231"/>
                </a:cubicBezTo>
                <a:cubicBezTo>
                  <a:pt x="123" y="217"/>
                  <a:pt x="129" y="204"/>
                  <a:pt x="136" y="192"/>
                </a:cubicBezTo>
                <a:cubicBezTo>
                  <a:pt x="142" y="191"/>
                  <a:pt x="149" y="188"/>
                  <a:pt x="153" y="183"/>
                </a:cubicBezTo>
                <a:cubicBezTo>
                  <a:pt x="158" y="177"/>
                  <a:pt x="161" y="168"/>
                  <a:pt x="161" y="158"/>
                </a:cubicBezTo>
                <a:cubicBezTo>
                  <a:pt x="161" y="158"/>
                  <a:pt x="161" y="157"/>
                  <a:pt x="161" y="156"/>
                </a:cubicBezTo>
                <a:cubicBezTo>
                  <a:pt x="165" y="152"/>
                  <a:pt x="169" y="147"/>
                  <a:pt x="174" y="143"/>
                </a:cubicBezTo>
                <a:cubicBezTo>
                  <a:pt x="174" y="193"/>
                  <a:pt x="174" y="193"/>
                  <a:pt x="174" y="193"/>
                </a:cubicBezTo>
                <a:cubicBezTo>
                  <a:pt x="193" y="193"/>
                  <a:pt x="193" y="193"/>
                  <a:pt x="193" y="193"/>
                </a:cubicBezTo>
                <a:cubicBezTo>
                  <a:pt x="193" y="127"/>
                  <a:pt x="193" y="127"/>
                  <a:pt x="193" y="127"/>
                </a:cubicBezTo>
                <a:cubicBezTo>
                  <a:pt x="226" y="103"/>
                  <a:pt x="266" y="89"/>
                  <a:pt x="309" y="89"/>
                </a:cubicBezTo>
                <a:cubicBezTo>
                  <a:pt x="352" y="89"/>
                  <a:pt x="391" y="102"/>
                  <a:pt x="423" y="125"/>
                </a:cubicBezTo>
                <a:cubicBezTo>
                  <a:pt x="417" y="126"/>
                  <a:pt x="412" y="129"/>
                  <a:pt x="408" y="133"/>
                </a:cubicBezTo>
                <a:cubicBezTo>
                  <a:pt x="402" y="139"/>
                  <a:pt x="400" y="148"/>
                  <a:pt x="400" y="158"/>
                </a:cubicBezTo>
                <a:cubicBezTo>
                  <a:pt x="400" y="168"/>
                  <a:pt x="403" y="177"/>
                  <a:pt x="408" y="183"/>
                </a:cubicBezTo>
                <a:cubicBezTo>
                  <a:pt x="412" y="189"/>
                  <a:pt x="419" y="192"/>
                  <a:pt x="426" y="192"/>
                </a:cubicBezTo>
                <a:cubicBezTo>
                  <a:pt x="433" y="192"/>
                  <a:pt x="440" y="188"/>
                  <a:pt x="445" y="183"/>
                </a:cubicBezTo>
                <a:cubicBezTo>
                  <a:pt x="450" y="177"/>
                  <a:pt x="452" y="168"/>
                  <a:pt x="452" y="158"/>
                </a:cubicBezTo>
                <a:cubicBezTo>
                  <a:pt x="452" y="155"/>
                  <a:pt x="452" y="152"/>
                  <a:pt x="452" y="150"/>
                </a:cubicBezTo>
                <a:cubicBezTo>
                  <a:pt x="456" y="154"/>
                  <a:pt x="460" y="159"/>
                  <a:pt x="464" y="163"/>
                </a:cubicBezTo>
                <a:cubicBezTo>
                  <a:pt x="464" y="171"/>
                  <a:pt x="467" y="178"/>
                  <a:pt x="471" y="183"/>
                </a:cubicBezTo>
                <a:cubicBezTo>
                  <a:pt x="474" y="186"/>
                  <a:pt x="478" y="189"/>
                  <a:pt x="482" y="190"/>
                </a:cubicBezTo>
                <a:cubicBezTo>
                  <a:pt x="489" y="203"/>
                  <a:pt x="495" y="217"/>
                  <a:pt x="499" y="231"/>
                </a:cubicBezTo>
                <a:cubicBezTo>
                  <a:pt x="481" y="231"/>
                  <a:pt x="481" y="231"/>
                  <a:pt x="481" y="231"/>
                </a:cubicBezTo>
                <a:cubicBezTo>
                  <a:pt x="481" y="298"/>
                  <a:pt x="481" y="298"/>
                  <a:pt x="481" y="298"/>
                </a:cubicBezTo>
                <a:cubicBezTo>
                  <a:pt x="501" y="298"/>
                  <a:pt x="501" y="298"/>
                  <a:pt x="501" y="298"/>
                </a:cubicBezTo>
                <a:cubicBezTo>
                  <a:pt x="501" y="237"/>
                  <a:pt x="501" y="237"/>
                  <a:pt x="501" y="237"/>
                </a:cubicBezTo>
                <a:cubicBezTo>
                  <a:pt x="505" y="253"/>
                  <a:pt x="507" y="269"/>
                  <a:pt x="507" y="286"/>
                </a:cubicBezTo>
                <a:cubicBezTo>
                  <a:pt x="507" y="305"/>
                  <a:pt x="504" y="323"/>
                  <a:pt x="499" y="340"/>
                </a:cubicBezTo>
                <a:cubicBezTo>
                  <a:pt x="495" y="337"/>
                  <a:pt x="491" y="336"/>
                  <a:pt x="486" y="336"/>
                </a:cubicBezTo>
                <a:cubicBezTo>
                  <a:pt x="479" y="336"/>
                  <a:pt x="472" y="339"/>
                  <a:pt x="467" y="345"/>
                </a:cubicBezTo>
                <a:cubicBezTo>
                  <a:pt x="462" y="350"/>
                  <a:pt x="460" y="359"/>
                  <a:pt x="460" y="369"/>
                </a:cubicBezTo>
                <a:cubicBezTo>
                  <a:pt x="460" y="379"/>
                  <a:pt x="462" y="388"/>
                  <a:pt x="467" y="394"/>
                </a:cubicBezTo>
                <a:cubicBezTo>
                  <a:pt x="469" y="396"/>
                  <a:pt x="470" y="397"/>
                  <a:pt x="472" y="398"/>
                </a:cubicBezTo>
                <a:cubicBezTo>
                  <a:pt x="466" y="407"/>
                  <a:pt x="460" y="415"/>
                  <a:pt x="452" y="423"/>
                </a:cubicBezTo>
                <a:cubicBezTo>
                  <a:pt x="391" y="402"/>
                  <a:pt x="391" y="402"/>
                  <a:pt x="391" y="402"/>
                </a:cubicBezTo>
                <a:cubicBezTo>
                  <a:pt x="381" y="399"/>
                  <a:pt x="371" y="401"/>
                  <a:pt x="364" y="408"/>
                </a:cubicBezTo>
                <a:cubicBezTo>
                  <a:pt x="359" y="414"/>
                  <a:pt x="359" y="414"/>
                  <a:pt x="359" y="414"/>
                </a:cubicBezTo>
                <a:cubicBezTo>
                  <a:pt x="355" y="418"/>
                  <a:pt x="349" y="420"/>
                  <a:pt x="343" y="420"/>
                </a:cubicBezTo>
                <a:cubicBezTo>
                  <a:pt x="338" y="420"/>
                  <a:pt x="332" y="418"/>
                  <a:pt x="328" y="414"/>
                </a:cubicBezTo>
                <a:cubicBezTo>
                  <a:pt x="323" y="408"/>
                  <a:pt x="323" y="408"/>
                  <a:pt x="323" y="408"/>
                </a:cubicBezTo>
                <a:cubicBezTo>
                  <a:pt x="316" y="401"/>
                  <a:pt x="306" y="399"/>
                  <a:pt x="296" y="402"/>
                </a:cubicBezTo>
                <a:cubicBezTo>
                  <a:pt x="228" y="425"/>
                  <a:pt x="228" y="425"/>
                  <a:pt x="228" y="425"/>
                </a:cubicBezTo>
                <a:cubicBezTo>
                  <a:pt x="215" y="430"/>
                  <a:pt x="203" y="437"/>
                  <a:pt x="194" y="447"/>
                </a:cubicBezTo>
                <a:cubicBezTo>
                  <a:pt x="176" y="434"/>
                  <a:pt x="160" y="418"/>
                  <a:pt x="148" y="401"/>
                </a:cubicBezTo>
                <a:cubicBezTo>
                  <a:pt x="152" y="399"/>
                  <a:pt x="155" y="397"/>
                  <a:pt x="157" y="394"/>
                </a:cubicBezTo>
                <a:close/>
                <a:moveTo>
                  <a:pt x="435" y="158"/>
                </a:moveTo>
                <a:cubicBezTo>
                  <a:pt x="435" y="172"/>
                  <a:pt x="432" y="177"/>
                  <a:pt x="426" y="177"/>
                </a:cubicBezTo>
                <a:cubicBezTo>
                  <a:pt x="417" y="177"/>
                  <a:pt x="417" y="166"/>
                  <a:pt x="417" y="158"/>
                </a:cubicBezTo>
                <a:cubicBezTo>
                  <a:pt x="417" y="144"/>
                  <a:pt x="420" y="139"/>
                  <a:pt x="426" y="139"/>
                </a:cubicBezTo>
                <a:cubicBezTo>
                  <a:pt x="432" y="139"/>
                  <a:pt x="435" y="145"/>
                  <a:pt x="435" y="158"/>
                </a:cubicBezTo>
                <a:close/>
                <a:moveTo>
                  <a:pt x="480" y="386"/>
                </a:moveTo>
                <a:cubicBezTo>
                  <a:pt x="477" y="382"/>
                  <a:pt x="477" y="375"/>
                  <a:pt x="477" y="369"/>
                </a:cubicBezTo>
                <a:cubicBezTo>
                  <a:pt x="477" y="355"/>
                  <a:pt x="480" y="350"/>
                  <a:pt x="486" y="350"/>
                </a:cubicBezTo>
                <a:cubicBezTo>
                  <a:pt x="490" y="350"/>
                  <a:pt x="492" y="352"/>
                  <a:pt x="494" y="357"/>
                </a:cubicBezTo>
                <a:cubicBezTo>
                  <a:pt x="490" y="367"/>
                  <a:pt x="486" y="376"/>
                  <a:pt x="480" y="386"/>
                </a:cubicBezTo>
                <a:close/>
                <a:moveTo>
                  <a:pt x="551" y="551"/>
                </a:moveTo>
                <a:cubicBezTo>
                  <a:pt x="520" y="551"/>
                  <a:pt x="520" y="551"/>
                  <a:pt x="520" y="551"/>
                </a:cubicBezTo>
                <a:cubicBezTo>
                  <a:pt x="511" y="480"/>
                  <a:pt x="511" y="480"/>
                  <a:pt x="511" y="480"/>
                </a:cubicBezTo>
                <a:cubicBezTo>
                  <a:pt x="511" y="478"/>
                  <a:pt x="511" y="478"/>
                  <a:pt x="511" y="478"/>
                </a:cubicBezTo>
                <a:cubicBezTo>
                  <a:pt x="505" y="459"/>
                  <a:pt x="492" y="443"/>
                  <a:pt x="476" y="433"/>
                </a:cubicBezTo>
                <a:cubicBezTo>
                  <a:pt x="512" y="393"/>
                  <a:pt x="531" y="341"/>
                  <a:pt x="531" y="286"/>
                </a:cubicBezTo>
                <a:cubicBezTo>
                  <a:pt x="531" y="164"/>
                  <a:pt x="432" y="64"/>
                  <a:pt x="309" y="64"/>
                </a:cubicBezTo>
                <a:cubicBezTo>
                  <a:pt x="187" y="64"/>
                  <a:pt x="87" y="164"/>
                  <a:pt x="87" y="286"/>
                </a:cubicBezTo>
                <a:cubicBezTo>
                  <a:pt x="87" y="338"/>
                  <a:pt x="104" y="387"/>
                  <a:pt x="136" y="426"/>
                </a:cubicBezTo>
                <a:cubicBezTo>
                  <a:pt x="52" y="510"/>
                  <a:pt x="52" y="510"/>
                  <a:pt x="52" y="510"/>
                </a:cubicBezTo>
                <a:cubicBezTo>
                  <a:pt x="70" y="527"/>
                  <a:pt x="70" y="527"/>
                  <a:pt x="70" y="527"/>
                </a:cubicBezTo>
                <a:cubicBezTo>
                  <a:pt x="152" y="444"/>
                  <a:pt x="152" y="444"/>
                  <a:pt x="152" y="444"/>
                </a:cubicBezTo>
                <a:cubicBezTo>
                  <a:pt x="161" y="453"/>
                  <a:pt x="170" y="460"/>
                  <a:pt x="180" y="468"/>
                </a:cubicBezTo>
                <a:cubicBezTo>
                  <a:pt x="179" y="471"/>
                  <a:pt x="177" y="474"/>
                  <a:pt x="176" y="478"/>
                </a:cubicBezTo>
                <a:cubicBezTo>
                  <a:pt x="167" y="551"/>
                  <a:pt x="167" y="551"/>
                  <a:pt x="167" y="551"/>
                </a:cubicBezTo>
                <a:cubicBezTo>
                  <a:pt x="25" y="551"/>
                  <a:pt x="25" y="551"/>
                  <a:pt x="25" y="551"/>
                </a:cubicBezTo>
                <a:cubicBezTo>
                  <a:pt x="25" y="25"/>
                  <a:pt x="25" y="25"/>
                  <a:pt x="25" y="25"/>
                </a:cubicBezTo>
                <a:cubicBezTo>
                  <a:pt x="551" y="25"/>
                  <a:pt x="551" y="25"/>
                  <a:pt x="551" y="25"/>
                </a:cubicBezTo>
                <a:lnTo>
                  <a:pt x="551" y="551"/>
                </a:lnTo>
                <a:close/>
                <a:moveTo>
                  <a:pt x="174" y="337"/>
                </a:moveTo>
                <a:cubicBezTo>
                  <a:pt x="193" y="337"/>
                  <a:pt x="193" y="337"/>
                  <a:pt x="193" y="337"/>
                </a:cubicBezTo>
                <a:cubicBezTo>
                  <a:pt x="193" y="404"/>
                  <a:pt x="193" y="404"/>
                  <a:pt x="193" y="404"/>
                </a:cubicBezTo>
                <a:cubicBezTo>
                  <a:pt x="174" y="404"/>
                  <a:pt x="174" y="404"/>
                  <a:pt x="174" y="404"/>
                </a:cubicBezTo>
                <a:lnTo>
                  <a:pt x="174" y="337"/>
                </a:lnTo>
                <a:close/>
                <a:moveTo>
                  <a:pt x="231" y="336"/>
                </a:moveTo>
                <a:cubicBezTo>
                  <a:pt x="224" y="336"/>
                  <a:pt x="217" y="339"/>
                  <a:pt x="212" y="345"/>
                </a:cubicBezTo>
                <a:cubicBezTo>
                  <a:pt x="207" y="350"/>
                  <a:pt x="205" y="359"/>
                  <a:pt x="205" y="369"/>
                </a:cubicBezTo>
                <a:cubicBezTo>
                  <a:pt x="205" y="379"/>
                  <a:pt x="207" y="388"/>
                  <a:pt x="212" y="394"/>
                </a:cubicBezTo>
                <a:cubicBezTo>
                  <a:pt x="217" y="400"/>
                  <a:pt x="224" y="403"/>
                  <a:pt x="231" y="403"/>
                </a:cubicBezTo>
                <a:cubicBezTo>
                  <a:pt x="238" y="403"/>
                  <a:pt x="245" y="399"/>
                  <a:pt x="250" y="394"/>
                </a:cubicBezTo>
                <a:cubicBezTo>
                  <a:pt x="255" y="388"/>
                  <a:pt x="257" y="379"/>
                  <a:pt x="257" y="369"/>
                </a:cubicBezTo>
                <a:cubicBezTo>
                  <a:pt x="257" y="359"/>
                  <a:pt x="254" y="350"/>
                  <a:pt x="250" y="345"/>
                </a:cubicBezTo>
                <a:cubicBezTo>
                  <a:pt x="245" y="339"/>
                  <a:pt x="238" y="336"/>
                  <a:pt x="231" y="336"/>
                </a:cubicBezTo>
                <a:close/>
                <a:moveTo>
                  <a:pt x="231" y="388"/>
                </a:moveTo>
                <a:cubicBezTo>
                  <a:pt x="222" y="388"/>
                  <a:pt x="222" y="377"/>
                  <a:pt x="222" y="369"/>
                </a:cubicBezTo>
                <a:cubicBezTo>
                  <a:pt x="222" y="355"/>
                  <a:pt x="225" y="350"/>
                  <a:pt x="231" y="350"/>
                </a:cubicBezTo>
                <a:cubicBezTo>
                  <a:pt x="237" y="350"/>
                  <a:pt x="240" y="356"/>
                  <a:pt x="240" y="369"/>
                </a:cubicBezTo>
                <a:cubicBezTo>
                  <a:pt x="240" y="383"/>
                  <a:pt x="237" y="388"/>
                  <a:pt x="231" y="388"/>
                </a:cubicBezTo>
                <a:close/>
                <a:moveTo>
                  <a:pt x="423" y="337"/>
                </a:moveTo>
                <a:cubicBezTo>
                  <a:pt x="442" y="337"/>
                  <a:pt x="442" y="337"/>
                  <a:pt x="442" y="337"/>
                </a:cubicBezTo>
                <a:cubicBezTo>
                  <a:pt x="442" y="404"/>
                  <a:pt x="442" y="404"/>
                  <a:pt x="442" y="404"/>
                </a:cubicBezTo>
                <a:cubicBezTo>
                  <a:pt x="423" y="404"/>
                  <a:pt x="423" y="404"/>
                  <a:pt x="423" y="404"/>
                </a:cubicBezTo>
                <a:lnTo>
                  <a:pt x="423" y="337"/>
                </a:lnTo>
                <a:close/>
                <a:moveTo>
                  <a:pt x="187" y="288"/>
                </a:moveTo>
                <a:cubicBezTo>
                  <a:pt x="192" y="282"/>
                  <a:pt x="195" y="274"/>
                  <a:pt x="195" y="264"/>
                </a:cubicBezTo>
                <a:cubicBezTo>
                  <a:pt x="195" y="253"/>
                  <a:pt x="192" y="245"/>
                  <a:pt x="187" y="239"/>
                </a:cubicBezTo>
                <a:cubicBezTo>
                  <a:pt x="182" y="233"/>
                  <a:pt x="175" y="230"/>
                  <a:pt x="168" y="230"/>
                </a:cubicBezTo>
                <a:cubicBezTo>
                  <a:pt x="162" y="230"/>
                  <a:pt x="155" y="233"/>
                  <a:pt x="150" y="239"/>
                </a:cubicBezTo>
                <a:cubicBezTo>
                  <a:pt x="145" y="245"/>
                  <a:pt x="142" y="254"/>
                  <a:pt x="142" y="264"/>
                </a:cubicBezTo>
                <a:cubicBezTo>
                  <a:pt x="142" y="274"/>
                  <a:pt x="145" y="283"/>
                  <a:pt x="150" y="288"/>
                </a:cubicBezTo>
                <a:cubicBezTo>
                  <a:pt x="155" y="294"/>
                  <a:pt x="162" y="297"/>
                  <a:pt x="168" y="297"/>
                </a:cubicBezTo>
                <a:cubicBezTo>
                  <a:pt x="175" y="297"/>
                  <a:pt x="182" y="294"/>
                  <a:pt x="187" y="288"/>
                </a:cubicBezTo>
                <a:close/>
                <a:moveTo>
                  <a:pt x="159" y="264"/>
                </a:moveTo>
                <a:cubicBezTo>
                  <a:pt x="159" y="250"/>
                  <a:pt x="162" y="245"/>
                  <a:pt x="168" y="245"/>
                </a:cubicBezTo>
                <a:cubicBezTo>
                  <a:pt x="174" y="245"/>
                  <a:pt x="178" y="250"/>
                  <a:pt x="178" y="264"/>
                </a:cubicBezTo>
                <a:cubicBezTo>
                  <a:pt x="178" y="277"/>
                  <a:pt x="175" y="283"/>
                  <a:pt x="168" y="283"/>
                </a:cubicBezTo>
                <a:cubicBezTo>
                  <a:pt x="160" y="283"/>
                  <a:pt x="159" y="271"/>
                  <a:pt x="159" y="264"/>
                </a:cubicBezTo>
                <a:close/>
                <a:moveTo>
                  <a:pt x="283" y="264"/>
                </a:moveTo>
                <a:cubicBezTo>
                  <a:pt x="283" y="253"/>
                  <a:pt x="280" y="245"/>
                  <a:pt x="276" y="239"/>
                </a:cubicBezTo>
                <a:cubicBezTo>
                  <a:pt x="271" y="233"/>
                  <a:pt x="264" y="230"/>
                  <a:pt x="257" y="230"/>
                </a:cubicBezTo>
                <a:cubicBezTo>
                  <a:pt x="250" y="230"/>
                  <a:pt x="243" y="233"/>
                  <a:pt x="238" y="239"/>
                </a:cubicBezTo>
                <a:cubicBezTo>
                  <a:pt x="233" y="245"/>
                  <a:pt x="231" y="254"/>
                  <a:pt x="231" y="264"/>
                </a:cubicBezTo>
                <a:cubicBezTo>
                  <a:pt x="231" y="274"/>
                  <a:pt x="233" y="283"/>
                  <a:pt x="238" y="288"/>
                </a:cubicBezTo>
                <a:cubicBezTo>
                  <a:pt x="243" y="294"/>
                  <a:pt x="250" y="297"/>
                  <a:pt x="257" y="297"/>
                </a:cubicBezTo>
                <a:cubicBezTo>
                  <a:pt x="264" y="297"/>
                  <a:pt x="271" y="294"/>
                  <a:pt x="276" y="288"/>
                </a:cubicBezTo>
                <a:cubicBezTo>
                  <a:pt x="277" y="287"/>
                  <a:pt x="277" y="286"/>
                  <a:pt x="278" y="285"/>
                </a:cubicBezTo>
                <a:cubicBezTo>
                  <a:pt x="278" y="288"/>
                  <a:pt x="277" y="291"/>
                  <a:pt x="277" y="294"/>
                </a:cubicBezTo>
                <a:cubicBezTo>
                  <a:pt x="277" y="310"/>
                  <a:pt x="279" y="325"/>
                  <a:pt x="282" y="337"/>
                </a:cubicBezTo>
                <a:cubicBezTo>
                  <a:pt x="267" y="337"/>
                  <a:pt x="267" y="337"/>
                  <a:pt x="267" y="337"/>
                </a:cubicBezTo>
                <a:cubicBezTo>
                  <a:pt x="267" y="404"/>
                  <a:pt x="267" y="404"/>
                  <a:pt x="267" y="404"/>
                </a:cubicBezTo>
                <a:cubicBezTo>
                  <a:pt x="286" y="404"/>
                  <a:pt x="286" y="404"/>
                  <a:pt x="286" y="404"/>
                </a:cubicBezTo>
                <a:cubicBezTo>
                  <a:pt x="286" y="352"/>
                  <a:pt x="286" y="352"/>
                  <a:pt x="286" y="352"/>
                </a:cubicBezTo>
                <a:cubicBezTo>
                  <a:pt x="289" y="361"/>
                  <a:pt x="294" y="369"/>
                  <a:pt x="299" y="375"/>
                </a:cubicBezTo>
                <a:cubicBezTo>
                  <a:pt x="311" y="388"/>
                  <a:pt x="323" y="399"/>
                  <a:pt x="343" y="399"/>
                </a:cubicBezTo>
                <a:cubicBezTo>
                  <a:pt x="364" y="399"/>
                  <a:pt x="376" y="388"/>
                  <a:pt x="388" y="375"/>
                </a:cubicBezTo>
                <a:cubicBezTo>
                  <a:pt x="402" y="359"/>
                  <a:pt x="409" y="331"/>
                  <a:pt x="409" y="294"/>
                </a:cubicBezTo>
                <a:cubicBezTo>
                  <a:pt x="409" y="254"/>
                  <a:pt x="380" y="221"/>
                  <a:pt x="343" y="221"/>
                </a:cubicBezTo>
                <a:cubicBezTo>
                  <a:pt x="317" y="221"/>
                  <a:pt x="293" y="239"/>
                  <a:pt x="283" y="265"/>
                </a:cubicBezTo>
                <a:cubicBezTo>
                  <a:pt x="283" y="264"/>
                  <a:pt x="283" y="264"/>
                  <a:pt x="283" y="264"/>
                </a:cubicBezTo>
                <a:close/>
                <a:moveTo>
                  <a:pt x="257" y="283"/>
                </a:moveTo>
                <a:cubicBezTo>
                  <a:pt x="248" y="283"/>
                  <a:pt x="248" y="271"/>
                  <a:pt x="248" y="264"/>
                </a:cubicBezTo>
                <a:cubicBezTo>
                  <a:pt x="248" y="250"/>
                  <a:pt x="251" y="245"/>
                  <a:pt x="257" y="245"/>
                </a:cubicBezTo>
                <a:cubicBezTo>
                  <a:pt x="263" y="245"/>
                  <a:pt x="266" y="250"/>
                  <a:pt x="266" y="264"/>
                </a:cubicBezTo>
                <a:cubicBezTo>
                  <a:pt x="266" y="277"/>
                  <a:pt x="263" y="283"/>
                  <a:pt x="257" y="283"/>
                </a:cubicBezTo>
                <a:close/>
                <a:moveTo>
                  <a:pt x="343" y="249"/>
                </a:moveTo>
                <a:cubicBezTo>
                  <a:pt x="365" y="249"/>
                  <a:pt x="382" y="269"/>
                  <a:pt x="382" y="294"/>
                </a:cubicBezTo>
                <a:cubicBezTo>
                  <a:pt x="382" y="324"/>
                  <a:pt x="377" y="346"/>
                  <a:pt x="367" y="357"/>
                </a:cubicBezTo>
                <a:cubicBezTo>
                  <a:pt x="356" y="369"/>
                  <a:pt x="351" y="372"/>
                  <a:pt x="343" y="372"/>
                </a:cubicBezTo>
                <a:cubicBezTo>
                  <a:pt x="336" y="372"/>
                  <a:pt x="331" y="369"/>
                  <a:pt x="320" y="357"/>
                </a:cubicBezTo>
                <a:cubicBezTo>
                  <a:pt x="310" y="346"/>
                  <a:pt x="305" y="324"/>
                  <a:pt x="305" y="294"/>
                </a:cubicBezTo>
                <a:cubicBezTo>
                  <a:pt x="305" y="269"/>
                  <a:pt x="322" y="249"/>
                  <a:pt x="343" y="249"/>
                </a:cubicBezTo>
                <a:close/>
                <a:moveTo>
                  <a:pt x="223" y="298"/>
                </a:moveTo>
                <a:cubicBezTo>
                  <a:pt x="203" y="298"/>
                  <a:pt x="203" y="298"/>
                  <a:pt x="203" y="298"/>
                </a:cubicBezTo>
                <a:cubicBezTo>
                  <a:pt x="203" y="231"/>
                  <a:pt x="203" y="231"/>
                  <a:pt x="203" y="231"/>
                </a:cubicBezTo>
                <a:cubicBezTo>
                  <a:pt x="223" y="231"/>
                  <a:pt x="223" y="231"/>
                  <a:pt x="223" y="231"/>
                </a:cubicBezTo>
                <a:lnTo>
                  <a:pt x="223" y="298"/>
                </a:lnTo>
                <a:close/>
                <a:moveTo>
                  <a:pt x="442" y="297"/>
                </a:moveTo>
                <a:cubicBezTo>
                  <a:pt x="449" y="297"/>
                  <a:pt x="456" y="294"/>
                  <a:pt x="461" y="288"/>
                </a:cubicBezTo>
                <a:cubicBezTo>
                  <a:pt x="466" y="282"/>
                  <a:pt x="468" y="274"/>
                  <a:pt x="468" y="264"/>
                </a:cubicBezTo>
                <a:cubicBezTo>
                  <a:pt x="468" y="253"/>
                  <a:pt x="466" y="245"/>
                  <a:pt x="461" y="239"/>
                </a:cubicBezTo>
                <a:cubicBezTo>
                  <a:pt x="456" y="233"/>
                  <a:pt x="449" y="230"/>
                  <a:pt x="442" y="230"/>
                </a:cubicBezTo>
                <a:cubicBezTo>
                  <a:pt x="435" y="230"/>
                  <a:pt x="429" y="233"/>
                  <a:pt x="424" y="239"/>
                </a:cubicBezTo>
                <a:cubicBezTo>
                  <a:pt x="419" y="245"/>
                  <a:pt x="416" y="254"/>
                  <a:pt x="416" y="264"/>
                </a:cubicBezTo>
                <a:cubicBezTo>
                  <a:pt x="416" y="274"/>
                  <a:pt x="419" y="283"/>
                  <a:pt x="424" y="288"/>
                </a:cubicBezTo>
                <a:cubicBezTo>
                  <a:pt x="429" y="294"/>
                  <a:pt x="435" y="297"/>
                  <a:pt x="442" y="297"/>
                </a:cubicBezTo>
                <a:close/>
                <a:moveTo>
                  <a:pt x="442" y="245"/>
                </a:moveTo>
                <a:cubicBezTo>
                  <a:pt x="448" y="245"/>
                  <a:pt x="452" y="250"/>
                  <a:pt x="452" y="264"/>
                </a:cubicBezTo>
                <a:cubicBezTo>
                  <a:pt x="452" y="277"/>
                  <a:pt x="448" y="283"/>
                  <a:pt x="442" y="283"/>
                </a:cubicBezTo>
                <a:cubicBezTo>
                  <a:pt x="433" y="283"/>
                  <a:pt x="433" y="271"/>
                  <a:pt x="433" y="264"/>
                </a:cubicBezTo>
                <a:cubicBezTo>
                  <a:pt x="433" y="250"/>
                  <a:pt x="436" y="245"/>
                  <a:pt x="442" y="245"/>
                </a:cubicBezTo>
                <a:close/>
                <a:moveTo>
                  <a:pt x="232" y="192"/>
                </a:moveTo>
                <a:cubicBezTo>
                  <a:pt x="239" y="192"/>
                  <a:pt x="246" y="188"/>
                  <a:pt x="250" y="183"/>
                </a:cubicBezTo>
                <a:cubicBezTo>
                  <a:pt x="255" y="177"/>
                  <a:pt x="258" y="168"/>
                  <a:pt x="258" y="158"/>
                </a:cubicBezTo>
                <a:cubicBezTo>
                  <a:pt x="258" y="148"/>
                  <a:pt x="255" y="139"/>
                  <a:pt x="250" y="133"/>
                </a:cubicBezTo>
                <a:cubicBezTo>
                  <a:pt x="245" y="128"/>
                  <a:pt x="239" y="125"/>
                  <a:pt x="232" y="125"/>
                </a:cubicBezTo>
                <a:cubicBezTo>
                  <a:pt x="225" y="125"/>
                  <a:pt x="218" y="128"/>
                  <a:pt x="213" y="133"/>
                </a:cubicBezTo>
                <a:cubicBezTo>
                  <a:pt x="208" y="139"/>
                  <a:pt x="206" y="148"/>
                  <a:pt x="206" y="158"/>
                </a:cubicBezTo>
                <a:cubicBezTo>
                  <a:pt x="206" y="168"/>
                  <a:pt x="208" y="177"/>
                  <a:pt x="213" y="183"/>
                </a:cubicBezTo>
                <a:cubicBezTo>
                  <a:pt x="218" y="189"/>
                  <a:pt x="225" y="192"/>
                  <a:pt x="232" y="192"/>
                </a:cubicBezTo>
                <a:close/>
                <a:moveTo>
                  <a:pt x="232" y="139"/>
                </a:moveTo>
                <a:cubicBezTo>
                  <a:pt x="238" y="139"/>
                  <a:pt x="241" y="145"/>
                  <a:pt x="241" y="158"/>
                </a:cubicBezTo>
                <a:cubicBezTo>
                  <a:pt x="241" y="172"/>
                  <a:pt x="238" y="177"/>
                  <a:pt x="232" y="177"/>
                </a:cubicBezTo>
                <a:cubicBezTo>
                  <a:pt x="223" y="177"/>
                  <a:pt x="222" y="166"/>
                  <a:pt x="222" y="158"/>
                </a:cubicBezTo>
                <a:cubicBezTo>
                  <a:pt x="222" y="144"/>
                  <a:pt x="226" y="139"/>
                  <a:pt x="232" y="139"/>
                </a:cubicBezTo>
                <a:close/>
                <a:moveTo>
                  <a:pt x="290" y="193"/>
                </a:moveTo>
                <a:cubicBezTo>
                  <a:pt x="271" y="193"/>
                  <a:pt x="271" y="193"/>
                  <a:pt x="271" y="193"/>
                </a:cubicBezTo>
                <a:cubicBezTo>
                  <a:pt x="271" y="126"/>
                  <a:pt x="271" y="126"/>
                  <a:pt x="271" y="126"/>
                </a:cubicBezTo>
                <a:cubicBezTo>
                  <a:pt x="290" y="126"/>
                  <a:pt x="290" y="126"/>
                  <a:pt x="290" y="126"/>
                </a:cubicBezTo>
                <a:lnTo>
                  <a:pt x="290" y="193"/>
                </a:lnTo>
                <a:close/>
                <a:moveTo>
                  <a:pt x="329" y="192"/>
                </a:moveTo>
                <a:cubicBezTo>
                  <a:pt x="336" y="192"/>
                  <a:pt x="343" y="188"/>
                  <a:pt x="348" y="183"/>
                </a:cubicBezTo>
                <a:cubicBezTo>
                  <a:pt x="353" y="177"/>
                  <a:pt x="355" y="168"/>
                  <a:pt x="355" y="158"/>
                </a:cubicBezTo>
                <a:cubicBezTo>
                  <a:pt x="355" y="148"/>
                  <a:pt x="352" y="139"/>
                  <a:pt x="347" y="133"/>
                </a:cubicBezTo>
                <a:cubicBezTo>
                  <a:pt x="343" y="128"/>
                  <a:pt x="336" y="125"/>
                  <a:pt x="329" y="125"/>
                </a:cubicBezTo>
                <a:cubicBezTo>
                  <a:pt x="322" y="125"/>
                  <a:pt x="315" y="128"/>
                  <a:pt x="310" y="133"/>
                </a:cubicBezTo>
                <a:cubicBezTo>
                  <a:pt x="305" y="139"/>
                  <a:pt x="303" y="148"/>
                  <a:pt x="303" y="158"/>
                </a:cubicBezTo>
                <a:cubicBezTo>
                  <a:pt x="303" y="168"/>
                  <a:pt x="305" y="177"/>
                  <a:pt x="310" y="183"/>
                </a:cubicBezTo>
                <a:cubicBezTo>
                  <a:pt x="315" y="189"/>
                  <a:pt x="322" y="192"/>
                  <a:pt x="329" y="192"/>
                </a:cubicBezTo>
                <a:close/>
                <a:moveTo>
                  <a:pt x="329" y="139"/>
                </a:moveTo>
                <a:cubicBezTo>
                  <a:pt x="335" y="139"/>
                  <a:pt x="338" y="145"/>
                  <a:pt x="338" y="158"/>
                </a:cubicBezTo>
                <a:cubicBezTo>
                  <a:pt x="338" y="172"/>
                  <a:pt x="335" y="177"/>
                  <a:pt x="329" y="177"/>
                </a:cubicBezTo>
                <a:cubicBezTo>
                  <a:pt x="320" y="177"/>
                  <a:pt x="320" y="166"/>
                  <a:pt x="320" y="158"/>
                </a:cubicBezTo>
                <a:cubicBezTo>
                  <a:pt x="320" y="144"/>
                  <a:pt x="323" y="139"/>
                  <a:pt x="329" y="139"/>
                </a:cubicBezTo>
                <a:close/>
                <a:moveTo>
                  <a:pt x="387" y="193"/>
                </a:moveTo>
                <a:cubicBezTo>
                  <a:pt x="368" y="193"/>
                  <a:pt x="368" y="193"/>
                  <a:pt x="368" y="193"/>
                </a:cubicBezTo>
                <a:cubicBezTo>
                  <a:pt x="368" y="126"/>
                  <a:pt x="368" y="126"/>
                  <a:pt x="368" y="126"/>
                </a:cubicBezTo>
                <a:cubicBezTo>
                  <a:pt x="387" y="126"/>
                  <a:pt x="387" y="126"/>
                  <a:pt x="387" y="126"/>
                </a:cubicBezTo>
                <a:lnTo>
                  <a:pt x="387" y="193"/>
                </a:lnTo>
                <a:close/>
              </a:path>
            </a:pathLst>
          </a:custGeom>
          <a:solidFill>
            <a:schemeClr val="lt1"/>
          </a:solidFill>
          <a:ln>
            <a:noFill/>
          </a:ln>
        </p:spPr>
        <p:txBody>
          <a:bodyPr spcFirstLastPara="1" wrap="square" lIns="119350" tIns="59675" rIns="119350" bIns="59675" anchor="t" anchorCtr="0">
            <a:noAutofit/>
          </a:bodyPr>
          <a:lstStyle/>
          <a:p>
            <a:pPr marL="0" marR="0" lvl="0" indent="0" algn="l" rtl="0">
              <a:spcBef>
                <a:spcPts val="0"/>
              </a:spcBef>
              <a:spcAft>
                <a:spcPts val="0"/>
              </a:spcAft>
              <a:buNone/>
            </a:pPr>
            <a:endParaRPr sz="900" b="1">
              <a:solidFill>
                <a:srgbClr val="D04A0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913"/>
        <p:cNvGrpSpPr/>
        <p:nvPr/>
      </p:nvGrpSpPr>
      <p:grpSpPr>
        <a:xfrm>
          <a:off x="0" y="0"/>
          <a:ext cx="0" cy="0"/>
          <a:chOff x="0" y="0"/>
          <a:chExt cx="0" cy="0"/>
        </a:xfrm>
      </p:grpSpPr>
      <p:sp>
        <p:nvSpPr>
          <p:cNvPr id="1914" name="Google Shape;1914;p277"/>
          <p:cNvSpPr/>
          <p:nvPr/>
        </p:nvSpPr>
        <p:spPr>
          <a:xfrm>
            <a:off x="4644550" y="4751800"/>
            <a:ext cx="4396500" cy="309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800">
                <a:solidFill>
                  <a:schemeClr val="dk2"/>
                </a:solidFill>
                <a:latin typeface="Helvetica Neue"/>
                <a:ea typeface="Helvetica Neue"/>
                <a:cs typeface="Helvetica Neue"/>
                <a:sym typeface="Helvetica Neue"/>
              </a:rPr>
              <a:t>Source: PwC Experience</a:t>
            </a:r>
            <a:endParaRPr sz="800">
              <a:solidFill>
                <a:schemeClr val="dk2"/>
              </a:solidFill>
              <a:latin typeface="Helvetica Neue"/>
              <a:ea typeface="Helvetica Neue"/>
              <a:cs typeface="Helvetica Neue"/>
              <a:sym typeface="Helvetica Neue"/>
            </a:endParaRPr>
          </a:p>
        </p:txBody>
      </p:sp>
      <p:sp>
        <p:nvSpPr>
          <p:cNvPr id="1915" name="Google Shape;1915;p277"/>
          <p:cNvSpPr/>
          <p:nvPr/>
        </p:nvSpPr>
        <p:spPr>
          <a:xfrm>
            <a:off x="0" y="0"/>
            <a:ext cx="4497000" cy="438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accent5"/>
                </a:solidFill>
                <a:latin typeface="Helvetica Neue Light"/>
                <a:ea typeface="Helvetica Neue Light"/>
                <a:cs typeface="Helvetica Neue Light"/>
                <a:sym typeface="Helvetica Neue Light"/>
              </a:rPr>
              <a:t>Human-led Technology |</a:t>
            </a:r>
            <a:r>
              <a:rPr lang="en" sz="1100">
                <a:solidFill>
                  <a:schemeClr val="dk1"/>
                </a:solidFill>
                <a:latin typeface="Helvetica Neue Light"/>
                <a:ea typeface="Helvetica Neue Light"/>
                <a:cs typeface="Helvetica Neue Light"/>
                <a:sym typeface="Helvetica Neue Light"/>
              </a:rPr>
              <a:t> </a:t>
            </a:r>
            <a:r>
              <a:rPr lang="en" sz="1100" b="1">
                <a:solidFill>
                  <a:schemeClr val="accent5"/>
                </a:solidFill>
                <a:latin typeface="Helvetica Neue"/>
                <a:ea typeface="Helvetica Neue"/>
                <a:cs typeface="Helvetica Neue"/>
                <a:sym typeface="Helvetica Neue"/>
              </a:rPr>
              <a:t>Generative AI</a:t>
            </a:r>
            <a:endParaRPr sz="1100" b="1">
              <a:solidFill>
                <a:schemeClr val="dk1"/>
              </a:solidFill>
              <a:latin typeface="Helvetica Neue"/>
              <a:ea typeface="Helvetica Neue"/>
              <a:cs typeface="Helvetica Neue"/>
              <a:sym typeface="Helvetica Neue"/>
            </a:endParaRPr>
          </a:p>
        </p:txBody>
      </p:sp>
      <p:sp>
        <p:nvSpPr>
          <p:cNvPr id="1916" name="Google Shape;1916;p277"/>
          <p:cNvSpPr/>
          <p:nvPr/>
        </p:nvSpPr>
        <p:spPr>
          <a:xfrm>
            <a:off x="394425" y="722350"/>
            <a:ext cx="3981600" cy="438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Helvetica Neue Light"/>
                <a:ea typeface="Helvetica Neue Light"/>
                <a:cs typeface="Helvetica Neue Light"/>
                <a:sym typeface="Helvetica Neue Light"/>
              </a:rPr>
              <a:t>Where are </a:t>
            </a:r>
            <a:r>
              <a:rPr lang="en" b="1">
                <a:latin typeface="Helvetica Neue"/>
                <a:ea typeface="Helvetica Neue"/>
                <a:cs typeface="Helvetica Neue"/>
                <a:sym typeface="Helvetica Neue"/>
              </a:rPr>
              <a:t>modern marketers</a:t>
            </a:r>
            <a:r>
              <a:rPr lang="en">
                <a:latin typeface="Helvetica Neue Light"/>
                <a:ea typeface="Helvetica Neue Light"/>
                <a:cs typeface="Helvetica Neue Light"/>
                <a:sym typeface="Helvetica Neue Light"/>
              </a:rPr>
              <a:t> adopting GenAI? </a:t>
            </a:r>
            <a:endParaRPr>
              <a:latin typeface="Helvetica Neue Light"/>
              <a:ea typeface="Helvetica Neue Light"/>
              <a:cs typeface="Helvetica Neue Light"/>
              <a:sym typeface="Helvetica Neue Light"/>
            </a:endParaRPr>
          </a:p>
        </p:txBody>
      </p:sp>
      <p:sp>
        <p:nvSpPr>
          <p:cNvPr id="1917" name="Google Shape;1917;p277"/>
          <p:cNvSpPr/>
          <p:nvPr/>
        </p:nvSpPr>
        <p:spPr>
          <a:xfrm>
            <a:off x="4674175" y="722350"/>
            <a:ext cx="4332600" cy="3804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500">
                <a:solidFill>
                  <a:schemeClr val="accent5"/>
                </a:solidFill>
                <a:latin typeface="Helvetica Neue Light"/>
                <a:ea typeface="Helvetica Neue Light"/>
                <a:cs typeface="Helvetica Neue Light"/>
                <a:sym typeface="Helvetica Neue Light"/>
              </a:rPr>
              <a:t>We recommend marketers </a:t>
            </a:r>
            <a:r>
              <a:rPr lang="en" sz="1500" b="1">
                <a:solidFill>
                  <a:schemeClr val="accent5"/>
                </a:solidFill>
                <a:latin typeface="Helvetica Neue"/>
                <a:ea typeface="Helvetica Neue"/>
                <a:cs typeface="Helvetica Neue"/>
                <a:sym typeface="Helvetica Neue"/>
              </a:rPr>
              <a:t>start with</a:t>
            </a:r>
            <a:r>
              <a:rPr lang="en" sz="1500">
                <a:solidFill>
                  <a:schemeClr val="accent5"/>
                </a:solidFill>
                <a:latin typeface="Helvetica Neue Light"/>
                <a:ea typeface="Helvetica Neue Light"/>
                <a:cs typeface="Helvetica Neue Light"/>
                <a:sym typeface="Helvetica Neue Light"/>
              </a:rPr>
              <a:t>…</a:t>
            </a:r>
            <a:endParaRPr sz="1500">
              <a:solidFill>
                <a:schemeClr val="accent5"/>
              </a:solidFill>
              <a:latin typeface="Helvetica Neue Light"/>
              <a:ea typeface="Helvetica Neue Light"/>
              <a:cs typeface="Helvetica Neue Light"/>
              <a:sym typeface="Helvetica Neue Light"/>
            </a:endParaRPr>
          </a:p>
          <a:p>
            <a:pPr marL="0" lvl="0" indent="0" algn="l" rtl="0">
              <a:lnSpc>
                <a:spcPct val="115000"/>
              </a:lnSpc>
              <a:spcBef>
                <a:spcPts val="0"/>
              </a:spcBef>
              <a:spcAft>
                <a:spcPts val="0"/>
              </a:spcAft>
              <a:buNone/>
            </a:pPr>
            <a:endParaRPr sz="1200">
              <a:solidFill>
                <a:schemeClr val="dk1"/>
              </a:solidFill>
              <a:latin typeface="Helvetica Neue Light"/>
              <a:ea typeface="Helvetica Neue Light"/>
              <a:cs typeface="Helvetica Neue Light"/>
              <a:sym typeface="Helvetica Neue Light"/>
            </a:endParaRPr>
          </a:p>
          <a:p>
            <a:pPr marL="171450" lvl="0" indent="-133350" algn="l" rtl="0">
              <a:lnSpc>
                <a:spcPct val="115000"/>
              </a:lnSpc>
              <a:spcBef>
                <a:spcPts val="0"/>
              </a:spcBef>
              <a:spcAft>
                <a:spcPts val="0"/>
              </a:spcAft>
              <a:buClr>
                <a:schemeClr val="dk1"/>
              </a:buClr>
              <a:buSzPts val="1200"/>
              <a:buFont typeface="Helvetica Neue"/>
              <a:buAutoNum type="arabicPeriod"/>
            </a:pPr>
            <a:r>
              <a:rPr lang="en" sz="1200">
                <a:solidFill>
                  <a:schemeClr val="dk1"/>
                </a:solidFill>
                <a:latin typeface="Helvetica Neue Light"/>
                <a:ea typeface="Helvetica Neue Light"/>
                <a:cs typeface="Helvetica Neue Light"/>
                <a:sym typeface="Helvetica Neue Light"/>
              </a:rPr>
              <a:t>Define </a:t>
            </a:r>
            <a:r>
              <a:rPr lang="en" sz="1200" b="1">
                <a:solidFill>
                  <a:schemeClr val="dk1"/>
                </a:solidFill>
                <a:latin typeface="Helvetica Neue"/>
                <a:ea typeface="Helvetica Neue"/>
                <a:cs typeface="Helvetica Neue"/>
                <a:sym typeface="Helvetica Neue"/>
              </a:rPr>
              <a:t>GenAI goals</a:t>
            </a:r>
            <a:r>
              <a:rPr lang="en" sz="1200">
                <a:solidFill>
                  <a:schemeClr val="dk1"/>
                </a:solidFill>
                <a:latin typeface="Helvetica Neue Light"/>
                <a:ea typeface="Helvetica Neue Light"/>
                <a:cs typeface="Helvetica Neue Light"/>
                <a:sym typeface="Helvetica Neue Light"/>
              </a:rPr>
              <a:t> and prioritize key high level experiences </a:t>
            </a:r>
            <a:endParaRPr sz="1200">
              <a:solidFill>
                <a:schemeClr val="dk1"/>
              </a:solidFill>
              <a:latin typeface="Helvetica Neue Light"/>
              <a:ea typeface="Helvetica Neue Light"/>
              <a:cs typeface="Helvetica Neue Light"/>
              <a:sym typeface="Helvetica Neue Light"/>
            </a:endParaRPr>
          </a:p>
          <a:p>
            <a:pPr marL="171450" lvl="0" indent="-133350" algn="l" rtl="0">
              <a:lnSpc>
                <a:spcPct val="115000"/>
              </a:lnSpc>
              <a:spcBef>
                <a:spcPts val="0"/>
              </a:spcBef>
              <a:spcAft>
                <a:spcPts val="0"/>
              </a:spcAft>
              <a:buClr>
                <a:schemeClr val="dk1"/>
              </a:buClr>
              <a:buSzPts val="1200"/>
              <a:buFont typeface="Helvetica Neue"/>
              <a:buAutoNum type="arabicPeriod"/>
            </a:pPr>
            <a:r>
              <a:rPr lang="en" sz="1200">
                <a:solidFill>
                  <a:schemeClr val="dk1"/>
                </a:solidFill>
                <a:latin typeface="Helvetica Neue Light"/>
                <a:ea typeface="Helvetica Neue Light"/>
                <a:cs typeface="Helvetica Neue Light"/>
                <a:sym typeface="Helvetica Neue Light"/>
              </a:rPr>
              <a:t>Assess </a:t>
            </a:r>
            <a:r>
              <a:rPr lang="en" sz="1200" b="1">
                <a:solidFill>
                  <a:schemeClr val="dk1"/>
                </a:solidFill>
                <a:latin typeface="Helvetica Neue"/>
                <a:ea typeface="Helvetica Neue"/>
                <a:cs typeface="Helvetica Neue"/>
                <a:sym typeface="Helvetica Neue"/>
              </a:rPr>
              <a:t>current state</a:t>
            </a:r>
            <a:r>
              <a:rPr lang="en" sz="1200">
                <a:solidFill>
                  <a:schemeClr val="dk1"/>
                </a:solidFill>
                <a:latin typeface="Helvetica Neue Light"/>
                <a:ea typeface="Helvetica Neue Light"/>
                <a:cs typeface="Helvetica Neue Light"/>
                <a:sym typeface="Helvetica Neue Light"/>
              </a:rPr>
              <a:t> of data and ML / LLM models</a:t>
            </a:r>
            <a:endParaRPr sz="1200">
              <a:solidFill>
                <a:schemeClr val="dk1"/>
              </a:solidFill>
              <a:latin typeface="Helvetica Neue Light"/>
              <a:ea typeface="Helvetica Neue Light"/>
              <a:cs typeface="Helvetica Neue Light"/>
              <a:sym typeface="Helvetica Neue Light"/>
            </a:endParaRPr>
          </a:p>
          <a:p>
            <a:pPr marL="171450" lvl="0" indent="-133350" algn="l" rtl="0">
              <a:lnSpc>
                <a:spcPct val="115000"/>
              </a:lnSpc>
              <a:spcBef>
                <a:spcPts val="0"/>
              </a:spcBef>
              <a:spcAft>
                <a:spcPts val="0"/>
              </a:spcAft>
              <a:buClr>
                <a:schemeClr val="dk1"/>
              </a:buClr>
              <a:buSzPts val="1200"/>
              <a:buFont typeface="Helvetica Neue"/>
              <a:buAutoNum type="arabicPeriod"/>
            </a:pPr>
            <a:r>
              <a:rPr lang="en" sz="1200">
                <a:solidFill>
                  <a:schemeClr val="dk1"/>
                </a:solidFill>
                <a:latin typeface="Helvetica Neue Light"/>
                <a:ea typeface="Helvetica Neue Light"/>
                <a:cs typeface="Helvetica Neue Light"/>
                <a:sym typeface="Helvetica Neue Light"/>
              </a:rPr>
              <a:t>Prioritize </a:t>
            </a:r>
            <a:r>
              <a:rPr lang="en" sz="1200" b="1">
                <a:solidFill>
                  <a:schemeClr val="dk1"/>
                </a:solidFill>
                <a:latin typeface="Helvetica Neue"/>
                <a:ea typeface="Helvetica Neue"/>
                <a:cs typeface="Helvetica Neue"/>
                <a:sym typeface="Helvetica Neue"/>
              </a:rPr>
              <a:t>core capabilities</a:t>
            </a:r>
            <a:r>
              <a:rPr lang="en" sz="1200">
                <a:solidFill>
                  <a:schemeClr val="dk1"/>
                </a:solidFill>
                <a:latin typeface="Helvetica Neue Light"/>
                <a:ea typeface="Helvetica Neue Light"/>
                <a:cs typeface="Helvetica Neue Light"/>
                <a:sym typeface="Helvetica Neue Light"/>
              </a:rPr>
              <a:t> for GenAI success (unlock innovative use cases, address current state gaps)</a:t>
            </a:r>
            <a:endParaRPr sz="1200">
              <a:solidFill>
                <a:schemeClr val="dk1"/>
              </a:solidFill>
              <a:latin typeface="Helvetica Neue Light"/>
              <a:ea typeface="Helvetica Neue Light"/>
              <a:cs typeface="Helvetica Neue Light"/>
              <a:sym typeface="Helvetica Neue Light"/>
            </a:endParaRPr>
          </a:p>
          <a:p>
            <a:pPr marL="171450" lvl="0" indent="-133350" algn="l" rtl="0">
              <a:lnSpc>
                <a:spcPct val="115000"/>
              </a:lnSpc>
              <a:spcBef>
                <a:spcPts val="0"/>
              </a:spcBef>
              <a:spcAft>
                <a:spcPts val="0"/>
              </a:spcAft>
              <a:buClr>
                <a:schemeClr val="dk1"/>
              </a:buClr>
              <a:buSzPts val="1200"/>
              <a:buFont typeface="Helvetica Neue"/>
              <a:buAutoNum type="arabicPeriod"/>
            </a:pPr>
            <a:r>
              <a:rPr lang="en" sz="1200">
                <a:solidFill>
                  <a:schemeClr val="dk1"/>
                </a:solidFill>
                <a:latin typeface="Helvetica Neue Light"/>
                <a:ea typeface="Helvetica Neue Light"/>
                <a:cs typeface="Helvetica Neue Light"/>
                <a:sym typeface="Helvetica Neue Light"/>
              </a:rPr>
              <a:t>Secure </a:t>
            </a:r>
            <a:r>
              <a:rPr lang="en" sz="1200" b="1">
                <a:solidFill>
                  <a:schemeClr val="dk1"/>
                </a:solidFill>
                <a:latin typeface="Helvetica Neue"/>
                <a:ea typeface="Helvetica Neue"/>
                <a:cs typeface="Helvetica Neue"/>
                <a:sym typeface="Helvetica Neue"/>
              </a:rPr>
              <a:t>funding</a:t>
            </a:r>
            <a:r>
              <a:rPr lang="en" sz="1200">
                <a:solidFill>
                  <a:schemeClr val="dk1"/>
                </a:solidFill>
                <a:latin typeface="Helvetica Neue Light"/>
                <a:ea typeface="Helvetica Neue Light"/>
                <a:cs typeface="Helvetica Neue Light"/>
                <a:sym typeface="Helvetica Neue Light"/>
              </a:rPr>
              <a:t> and build</a:t>
            </a:r>
            <a:r>
              <a:rPr lang="en" sz="1200" b="1">
                <a:solidFill>
                  <a:schemeClr val="dk1"/>
                </a:solidFill>
                <a:latin typeface="Helvetica Neue"/>
                <a:ea typeface="Helvetica Neue"/>
                <a:cs typeface="Helvetica Neue"/>
                <a:sym typeface="Helvetica Neue"/>
              </a:rPr>
              <a:t> </a:t>
            </a:r>
            <a:r>
              <a:rPr lang="en" sz="1200">
                <a:solidFill>
                  <a:schemeClr val="dk1"/>
                </a:solidFill>
                <a:latin typeface="Helvetica Neue Light"/>
                <a:ea typeface="Helvetica Neue Light"/>
                <a:cs typeface="Helvetica Neue Light"/>
                <a:sym typeface="Helvetica Neue Light"/>
              </a:rPr>
              <a:t>cross functional </a:t>
            </a:r>
            <a:r>
              <a:rPr lang="en" sz="1200" b="1">
                <a:solidFill>
                  <a:schemeClr val="dk1"/>
                </a:solidFill>
                <a:latin typeface="Helvetica Neue"/>
                <a:ea typeface="Helvetica Neue"/>
                <a:cs typeface="Helvetica Neue"/>
                <a:sym typeface="Helvetica Neue"/>
              </a:rPr>
              <a:t>team</a:t>
            </a:r>
            <a:endParaRPr sz="1200" b="1">
              <a:solidFill>
                <a:schemeClr val="dk1"/>
              </a:solidFill>
              <a:latin typeface="Helvetica Neue"/>
              <a:ea typeface="Helvetica Neue"/>
              <a:cs typeface="Helvetica Neue"/>
              <a:sym typeface="Helvetica Neue"/>
            </a:endParaRPr>
          </a:p>
          <a:p>
            <a:pPr marL="171450" lvl="0" indent="-133350" algn="l" rtl="0">
              <a:lnSpc>
                <a:spcPct val="115000"/>
              </a:lnSpc>
              <a:spcBef>
                <a:spcPts val="0"/>
              </a:spcBef>
              <a:spcAft>
                <a:spcPts val="0"/>
              </a:spcAft>
              <a:buClr>
                <a:schemeClr val="dk1"/>
              </a:buClr>
              <a:buSzPts val="1200"/>
              <a:buFont typeface="Helvetica Neue"/>
              <a:buAutoNum type="arabicPeriod"/>
            </a:pPr>
            <a:r>
              <a:rPr lang="en" sz="1200">
                <a:solidFill>
                  <a:schemeClr val="dk1"/>
                </a:solidFill>
                <a:latin typeface="Helvetica Neue Light"/>
                <a:ea typeface="Helvetica Neue Light"/>
                <a:cs typeface="Helvetica Neue Light"/>
                <a:sym typeface="Helvetica Neue Light"/>
              </a:rPr>
              <a:t>Establish agile GenAI use case innovation and prioritization team to enable test and learn models</a:t>
            </a:r>
            <a:endParaRPr sz="1200">
              <a:solidFill>
                <a:schemeClr val="dk1"/>
              </a:solidFill>
              <a:latin typeface="Helvetica Neue Light"/>
              <a:ea typeface="Helvetica Neue Light"/>
              <a:cs typeface="Helvetica Neue Light"/>
              <a:sym typeface="Helvetica Neue Light"/>
            </a:endParaRPr>
          </a:p>
          <a:p>
            <a:pPr marL="0" lvl="0" indent="0" algn="l" rtl="0">
              <a:lnSpc>
                <a:spcPct val="115000"/>
              </a:lnSpc>
              <a:spcBef>
                <a:spcPts val="0"/>
              </a:spcBef>
              <a:spcAft>
                <a:spcPts val="0"/>
              </a:spcAft>
              <a:buNone/>
            </a:pPr>
            <a:endParaRPr sz="1200">
              <a:solidFill>
                <a:schemeClr val="dk1"/>
              </a:solidFill>
              <a:latin typeface="Helvetica Neue Light"/>
              <a:ea typeface="Helvetica Neue Light"/>
              <a:cs typeface="Helvetica Neue Light"/>
              <a:sym typeface="Helvetica Neue Light"/>
            </a:endParaRPr>
          </a:p>
          <a:p>
            <a:pPr marL="0" lvl="0" indent="0" algn="l" rtl="0">
              <a:lnSpc>
                <a:spcPct val="115000"/>
              </a:lnSpc>
              <a:spcBef>
                <a:spcPts val="0"/>
              </a:spcBef>
              <a:spcAft>
                <a:spcPts val="0"/>
              </a:spcAft>
              <a:buNone/>
            </a:pPr>
            <a:r>
              <a:rPr lang="en" sz="1500">
                <a:solidFill>
                  <a:schemeClr val="accent5"/>
                </a:solidFill>
                <a:latin typeface="Helvetica Neue Light"/>
                <a:ea typeface="Helvetica Neue Light"/>
                <a:cs typeface="Helvetica Neue Light"/>
                <a:sym typeface="Helvetica Neue Light"/>
              </a:rPr>
              <a:t>We often see marketers </a:t>
            </a:r>
            <a:r>
              <a:rPr lang="en" sz="1500" b="1">
                <a:solidFill>
                  <a:schemeClr val="accent5"/>
                </a:solidFill>
                <a:latin typeface="Helvetica Neue"/>
                <a:ea typeface="Helvetica Neue"/>
                <a:cs typeface="Helvetica Neue"/>
                <a:sym typeface="Helvetica Neue"/>
              </a:rPr>
              <a:t>forget to</a:t>
            </a:r>
            <a:r>
              <a:rPr lang="en" sz="1500">
                <a:solidFill>
                  <a:schemeClr val="accent5"/>
                </a:solidFill>
                <a:latin typeface="Helvetica Neue Light"/>
                <a:ea typeface="Helvetica Neue Light"/>
                <a:cs typeface="Helvetica Neue Light"/>
                <a:sym typeface="Helvetica Neue Light"/>
              </a:rPr>
              <a:t>…</a:t>
            </a:r>
            <a:endParaRPr sz="1500">
              <a:solidFill>
                <a:schemeClr val="accent5"/>
              </a:solidFill>
              <a:latin typeface="Helvetica Neue Light"/>
              <a:ea typeface="Helvetica Neue Light"/>
              <a:cs typeface="Helvetica Neue Light"/>
              <a:sym typeface="Helvetica Neue Light"/>
            </a:endParaRPr>
          </a:p>
          <a:p>
            <a:pPr marL="0" lvl="0" indent="0" algn="l" rtl="0">
              <a:lnSpc>
                <a:spcPct val="115000"/>
              </a:lnSpc>
              <a:spcBef>
                <a:spcPts val="0"/>
              </a:spcBef>
              <a:spcAft>
                <a:spcPts val="0"/>
              </a:spcAft>
              <a:buNone/>
            </a:pPr>
            <a:endParaRPr sz="1200">
              <a:solidFill>
                <a:schemeClr val="accent5"/>
              </a:solidFill>
              <a:latin typeface="Helvetica Neue Light"/>
              <a:ea typeface="Helvetica Neue Light"/>
              <a:cs typeface="Helvetica Neue Light"/>
              <a:sym typeface="Helvetica Neue Light"/>
            </a:endParaRPr>
          </a:p>
          <a:p>
            <a:pPr marL="171450" lvl="0" indent="-133350" algn="l" rtl="0">
              <a:lnSpc>
                <a:spcPct val="115000"/>
              </a:lnSpc>
              <a:spcBef>
                <a:spcPts val="0"/>
              </a:spcBef>
              <a:spcAft>
                <a:spcPts val="0"/>
              </a:spcAft>
              <a:buClr>
                <a:schemeClr val="dk1"/>
              </a:buClr>
              <a:buSzPts val="1200"/>
              <a:buFont typeface="Helvetica Neue"/>
              <a:buAutoNum type="arabicPeriod"/>
            </a:pPr>
            <a:r>
              <a:rPr lang="en" sz="1200">
                <a:solidFill>
                  <a:schemeClr val="dk1"/>
                </a:solidFill>
                <a:latin typeface="Helvetica Neue Light"/>
                <a:ea typeface="Helvetica Neue Light"/>
                <a:cs typeface="Helvetica Neue Light"/>
                <a:sym typeface="Helvetica Neue Light"/>
              </a:rPr>
              <a:t>Develop </a:t>
            </a:r>
            <a:r>
              <a:rPr lang="en" sz="1200" b="1">
                <a:solidFill>
                  <a:schemeClr val="dk1"/>
                </a:solidFill>
                <a:latin typeface="Helvetica Neue"/>
                <a:ea typeface="Helvetica Neue"/>
                <a:cs typeface="Helvetica Neue"/>
                <a:sym typeface="Helvetica Neue"/>
              </a:rPr>
              <a:t>data collection and governance </a:t>
            </a:r>
            <a:r>
              <a:rPr lang="en" sz="1200">
                <a:solidFill>
                  <a:schemeClr val="dk1"/>
                </a:solidFill>
                <a:latin typeface="Helvetica Neue Light"/>
                <a:ea typeface="Helvetica Neue Light"/>
                <a:cs typeface="Helvetica Neue Light"/>
                <a:sym typeface="Helvetica Neue Light"/>
              </a:rPr>
              <a:t>strategy</a:t>
            </a:r>
            <a:endParaRPr sz="1200">
              <a:solidFill>
                <a:schemeClr val="dk1"/>
              </a:solidFill>
              <a:latin typeface="Helvetica Neue Light"/>
              <a:ea typeface="Helvetica Neue Light"/>
              <a:cs typeface="Helvetica Neue Light"/>
              <a:sym typeface="Helvetica Neue Light"/>
            </a:endParaRPr>
          </a:p>
          <a:p>
            <a:pPr marL="171450" lvl="0" indent="-133350" algn="l" rtl="0">
              <a:lnSpc>
                <a:spcPct val="115000"/>
              </a:lnSpc>
              <a:spcBef>
                <a:spcPts val="0"/>
              </a:spcBef>
              <a:spcAft>
                <a:spcPts val="0"/>
              </a:spcAft>
              <a:buClr>
                <a:schemeClr val="dk1"/>
              </a:buClr>
              <a:buSzPts val="1200"/>
              <a:buFont typeface="Helvetica Neue"/>
              <a:buAutoNum type="arabicPeriod"/>
            </a:pPr>
            <a:r>
              <a:rPr lang="en" sz="1200">
                <a:solidFill>
                  <a:schemeClr val="dk1"/>
                </a:solidFill>
                <a:latin typeface="Helvetica Neue Light"/>
                <a:ea typeface="Helvetica Neue Light"/>
                <a:cs typeface="Helvetica Neue Light"/>
                <a:sym typeface="Helvetica Neue Light"/>
              </a:rPr>
              <a:t>Explore </a:t>
            </a:r>
            <a:r>
              <a:rPr lang="en" sz="1200" b="1">
                <a:solidFill>
                  <a:schemeClr val="dk1"/>
                </a:solidFill>
                <a:latin typeface="Helvetica Neue"/>
                <a:ea typeface="Helvetica Neue"/>
                <a:cs typeface="Helvetica Neue"/>
                <a:sym typeface="Helvetica Neue"/>
              </a:rPr>
              <a:t>impact on partner and supplier</a:t>
            </a:r>
            <a:r>
              <a:rPr lang="en" sz="1200">
                <a:solidFill>
                  <a:schemeClr val="dk1"/>
                </a:solidFill>
                <a:latin typeface="Helvetica Neue Light"/>
                <a:ea typeface="Helvetica Neue Light"/>
                <a:cs typeface="Helvetica Neue Light"/>
                <a:sym typeface="Helvetica Neue Light"/>
              </a:rPr>
              <a:t> expectations</a:t>
            </a:r>
            <a:endParaRPr sz="1200">
              <a:solidFill>
                <a:schemeClr val="dk1"/>
              </a:solidFill>
              <a:latin typeface="Helvetica Neue Light"/>
              <a:ea typeface="Helvetica Neue Light"/>
              <a:cs typeface="Helvetica Neue Light"/>
              <a:sym typeface="Helvetica Neue Light"/>
            </a:endParaRPr>
          </a:p>
          <a:p>
            <a:pPr marL="171450" lvl="0" indent="-133350" algn="l" rtl="0">
              <a:lnSpc>
                <a:spcPct val="115000"/>
              </a:lnSpc>
              <a:spcBef>
                <a:spcPts val="0"/>
              </a:spcBef>
              <a:spcAft>
                <a:spcPts val="0"/>
              </a:spcAft>
              <a:buClr>
                <a:schemeClr val="dk1"/>
              </a:buClr>
              <a:buSzPts val="1200"/>
              <a:buFont typeface="Helvetica Neue"/>
              <a:buAutoNum type="arabicPeriod"/>
            </a:pPr>
            <a:r>
              <a:rPr lang="en" sz="1200">
                <a:solidFill>
                  <a:schemeClr val="dk1"/>
                </a:solidFill>
                <a:latin typeface="Helvetica Neue Light"/>
                <a:ea typeface="Helvetica Neue Light"/>
                <a:cs typeface="Helvetica Neue Light"/>
                <a:sym typeface="Helvetica Neue Light"/>
              </a:rPr>
              <a:t>Implement </a:t>
            </a:r>
            <a:r>
              <a:rPr lang="en" sz="1200" b="1">
                <a:solidFill>
                  <a:schemeClr val="dk1"/>
                </a:solidFill>
                <a:latin typeface="Helvetica Neue"/>
                <a:ea typeface="Helvetica Neue"/>
                <a:cs typeface="Helvetica Neue"/>
                <a:sym typeface="Helvetica Neue"/>
              </a:rPr>
              <a:t>Responsible AI</a:t>
            </a:r>
            <a:r>
              <a:rPr lang="en" sz="1200">
                <a:solidFill>
                  <a:schemeClr val="dk1"/>
                </a:solidFill>
                <a:latin typeface="Helvetica Neue Light"/>
                <a:ea typeface="Helvetica Neue Light"/>
                <a:cs typeface="Helvetica Neue Light"/>
                <a:sym typeface="Helvetica Neue Light"/>
              </a:rPr>
              <a:t> governance practices</a:t>
            </a:r>
            <a:endParaRPr sz="1200">
              <a:solidFill>
                <a:schemeClr val="dk1"/>
              </a:solidFill>
              <a:latin typeface="Helvetica Neue Light"/>
              <a:ea typeface="Helvetica Neue Light"/>
              <a:cs typeface="Helvetica Neue Light"/>
              <a:sym typeface="Helvetica Neue Light"/>
            </a:endParaRPr>
          </a:p>
          <a:p>
            <a:pPr marL="171450" lvl="0" indent="-133350" algn="l" rtl="0">
              <a:lnSpc>
                <a:spcPct val="115000"/>
              </a:lnSpc>
              <a:spcBef>
                <a:spcPts val="0"/>
              </a:spcBef>
              <a:spcAft>
                <a:spcPts val="0"/>
              </a:spcAft>
              <a:buClr>
                <a:schemeClr val="dk1"/>
              </a:buClr>
              <a:buSzPts val="1200"/>
              <a:buFont typeface="Helvetica Neue"/>
              <a:buAutoNum type="arabicPeriod"/>
            </a:pPr>
            <a:r>
              <a:rPr lang="en" sz="1200">
                <a:solidFill>
                  <a:schemeClr val="dk1"/>
                </a:solidFill>
                <a:latin typeface="Helvetica Neue Light"/>
                <a:ea typeface="Helvetica Neue Light"/>
                <a:cs typeface="Helvetica Neue Light"/>
                <a:sym typeface="Helvetica Neue Light"/>
              </a:rPr>
              <a:t>Provide </a:t>
            </a:r>
            <a:r>
              <a:rPr lang="en" sz="1200" b="1">
                <a:solidFill>
                  <a:schemeClr val="dk1"/>
                </a:solidFill>
                <a:latin typeface="Helvetica Neue"/>
                <a:ea typeface="Helvetica Neue"/>
                <a:cs typeface="Helvetica Neue"/>
                <a:sym typeface="Helvetica Neue"/>
              </a:rPr>
              <a:t>organization-wide training</a:t>
            </a:r>
            <a:r>
              <a:rPr lang="en" sz="1200">
                <a:solidFill>
                  <a:schemeClr val="dk1"/>
                </a:solidFill>
                <a:latin typeface="Helvetica Neue Light"/>
                <a:ea typeface="Helvetica Neue Light"/>
                <a:cs typeface="Helvetica Neue Light"/>
                <a:sym typeface="Helvetica Neue Light"/>
              </a:rPr>
              <a:t> </a:t>
            </a:r>
            <a:endParaRPr sz="1200">
              <a:solidFill>
                <a:schemeClr val="dk1"/>
              </a:solidFill>
              <a:latin typeface="Helvetica Neue Light"/>
              <a:ea typeface="Helvetica Neue Light"/>
              <a:cs typeface="Helvetica Neue Light"/>
              <a:sym typeface="Helvetica Neue Light"/>
            </a:endParaRPr>
          </a:p>
          <a:p>
            <a:pPr marL="171450" lvl="0" indent="-133350" algn="l" rtl="0">
              <a:lnSpc>
                <a:spcPct val="115000"/>
              </a:lnSpc>
              <a:spcBef>
                <a:spcPts val="0"/>
              </a:spcBef>
              <a:spcAft>
                <a:spcPts val="0"/>
              </a:spcAft>
              <a:buClr>
                <a:schemeClr val="dk1"/>
              </a:buClr>
              <a:buSzPts val="1200"/>
              <a:buFont typeface="Helvetica Neue"/>
              <a:buAutoNum type="arabicPeriod"/>
            </a:pPr>
            <a:r>
              <a:rPr lang="en" sz="1200" b="1">
                <a:solidFill>
                  <a:schemeClr val="dk1"/>
                </a:solidFill>
                <a:latin typeface="Helvetica Neue"/>
                <a:ea typeface="Helvetica Neue"/>
                <a:cs typeface="Helvetica Neue"/>
                <a:sym typeface="Helvetica Neue"/>
              </a:rPr>
              <a:t>Balance </a:t>
            </a:r>
            <a:r>
              <a:rPr lang="en" sz="1200">
                <a:solidFill>
                  <a:schemeClr val="dk1"/>
                </a:solidFill>
                <a:latin typeface="Helvetica Neue Light"/>
                <a:ea typeface="Helvetica Neue Light"/>
                <a:cs typeface="Helvetica Neue Light"/>
                <a:sym typeface="Helvetica Neue Light"/>
              </a:rPr>
              <a:t>cost savings with innovation potential </a:t>
            </a:r>
            <a:endParaRPr>
              <a:solidFill>
                <a:schemeClr val="dk1"/>
              </a:solidFill>
              <a:latin typeface="Helvetica Neue Light"/>
              <a:ea typeface="Helvetica Neue Light"/>
              <a:cs typeface="Helvetica Neue Light"/>
              <a:sym typeface="Helvetica Neue Light"/>
            </a:endParaRPr>
          </a:p>
        </p:txBody>
      </p:sp>
      <p:cxnSp>
        <p:nvCxnSpPr>
          <p:cNvPr id="1918" name="Google Shape;1918;p277"/>
          <p:cNvCxnSpPr/>
          <p:nvPr/>
        </p:nvCxnSpPr>
        <p:spPr>
          <a:xfrm>
            <a:off x="4497000" y="1427550"/>
            <a:ext cx="0" cy="3099000"/>
          </a:xfrm>
          <a:prstGeom prst="straightConnector1">
            <a:avLst/>
          </a:prstGeom>
          <a:noFill/>
          <a:ln w="9525" cap="flat" cmpd="sng">
            <a:solidFill>
              <a:schemeClr val="accent5"/>
            </a:solidFill>
            <a:prstDash val="solid"/>
            <a:round/>
            <a:headEnd type="none" w="med" len="med"/>
            <a:tailEnd type="none" w="med" len="med"/>
          </a:ln>
        </p:spPr>
      </p:cxnSp>
      <p:sp>
        <p:nvSpPr>
          <p:cNvPr id="1919" name="Google Shape;1919;p277"/>
          <p:cNvSpPr/>
          <p:nvPr/>
        </p:nvSpPr>
        <p:spPr>
          <a:xfrm>
            <a:off x="855625" y="1457459"/>
            <a:ext cx="1875900" cy="362700"/>
          </a:xfrm>
          <a:prstGeom prst="rect">
            <a:avLst/>
          </a:prstGeom>
          <a:solidFill>
            <a:schemeClr val="lt2"/>
          </a:solid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Font typeface="Arial"/>
              <a:buNone/>
            </a:pPr>
            <a:r>
              <a:rPr lang="en" sz="1000" b="1">
                <a:latin typeface="Helvetica Neue"/>
                <a:ea typeface="Helvetica Neue"/>
                <a:cs typeface="Helvetica Neue"/>
                <a:sym typeface="Helvetica Neue"/>
              </a:rPr>
              <a:t>Insights</a:t>
            </a:r>
            <a:endParaRPr sz="1000" b="1">
              <a:latin typeface="Helvetica Neue"/>
              <a:ea typeface="Helvetica Neue"/>
              <a:cs typeface="Helvetica Neue"/>
              <a:sym typeface="Helvetica Neue"/>
            </a:endParaRPr>
          </a:p>
        </p:txBody>
      </p:sp>
      <p:sp>
        <p:nvSpPr>
          <p:cNvPr id="1920" name="Google Shape;1920;p277"/>
          <p:cNvSpPr/>
          <p:nvPr/>
        </p:nvSpPr>
        <p:spPr>
          <a:xfrm>
            <a:off x="855625" y="2742205"/>
            <a:ext cx="1875900" cy="362700"/>
          </a:xfrm>
          <a:prstGeom prst="rect">
            <a:avLst/>
          </a:prstGeom>
          <a:solidFill>
            <a:schemeClr val="lt2"/>
          </a:solid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Font typeface="Arial"/>
              <a:buNone/>
            </a:pPr>
            <a:r>
              <a:rPr lang="en" sz="1000" b="1">
                <a:solidFill>
                  <a:schemeClr val="accent5"/>
                </a:solidFill>
                <a:latin typeface="Helvetica Neue"/>
                <a:ea typeface="Helvetica Neue"/>
                <a:cs typeface="Helvetica Neue"/>
                <a:sym typeface="Helvetica Neue"/>
              </a:rPr>
              <a:t>Production</a:t>
            </a:r>
            <a:endParaRPr sz="1000" b="1">
              <a:solidFill>
                <a:schemeClr val="accent5"/>
              </a:solidFill>
              <a:latin typeface="Helvetica Neue"/>
              <a:ea typeface="Helvetica Neue"/>
              <a:cs typeface="Helvetica Neue"/>
              <a:sym typeface="Helvetica Neue"/>
            </a:endParaRPr>
          </a:p>
        </p:txBody>
      </p:sp>
      <p:sp>
        <p:nvSpPr>
          <p:cNvPr id="1921" name="Google Shape;1921;p277"/>
          <p:cNvSpPr/>
          <p:nvPr/>
        </p:nvSpPr>
        <p:spPr>
          <a:xfrm>
            <a:off x="855625" y="1885708"/>
            <a:ext cx="1875900" cy="362700"/>
          </a:xfrm>
          <a:prstGeom prst="rect">
            <a:avLst/>
          </a:prstGeom>
          <a:solidFill>
            <a:schemeClr val="lt2"/>
          </a:solid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Font typeface="Arial"/>
              <a:buNone/>
            </a:pPr>
            <a:r>
              <a:rPr lang="en" sz="1000" b="1">
                <a:latin typeface="Helvetica Neue"/>
                <a:ea typeface="Helvetica Neue"/>
                <a:cs typeface="Helvetica Neue"/>
                <a:sym typeface="Helvetica Neue"/>
              </a:rPr>
              <a:t>Strategy</a:t>
            </a:r>
            <a:endParaRPr sz="1000" b="1">
              <a:latin typeface="Helvetica Neue"/>
              <a:ea typeface="Helvetica Neue"/>
              <a:cs typeface="Helvetica Neue"/>
              <a:sym typeface="Helvetica Neue"/>
            </a:endParaRPr>
          </a:p>
        </p:txBody>
      </p:sp>
      <p:sp>
        <p:nvSpPr>
          <p:cNvPr id="1922" name="Google Shape;1922;p277"/>
          <p:cNvSpPr/>
          <p:nvPr/>
        </p:nvSpPr>
        <p:spPr>
          <a:xfrm>
            <a:off x="855625" y="2313957"/>
            <a:ext cx="1875900" cy="362700"/>
          </a:xfrm>
          <a:prstGeom prst="rect">
            <a:avLst/>
          </a:prstGeom>
          <a:solidFill>
            <a:schemeClr val="lt2"/>
          </a:solid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sz="1000" b="1">
                <a:solidFill>
                  <a:schemeClr val="accent5"/>
                </a:solidFill>
                <a:latin typeface="Helvetica Neue"/>
                <a:ea typeface="Helvetica Neue"/>
                <a:cs typeface="Helvetica Neue"/>
                <a:sym typeface="Helvetica Neue"/>
              </a:rPr>
              <a:t>Content Creation</a:t>
            </a:r>
            <a:endParaRPr sz="1000" b="1">
              <a:solidFill>
                <a:schemeClr val="accent5"/>
              </a:solidFill>
              <a:latin typeface="Helvetica Neue"/>
              <a:ea typeface="Helvetica Neue"/>
              <a:cs typeface="Helvetica Neue"/>
              <a:sym typeface="Helvetica Neue"/>
            </a:endParaRPr>
          </a:p>
        </p:txBody>
      </p:sp>
      <p:sp>
        <p:nvSpPr>
          <p:cNvPr id="1923" name="Google Shape;1923;p277"/>
          <p:cNvSpPr/>
          <p:nvPr/>
        </p:nvSpPr>
        <p:spPr>
          <a:xfrm>
            <a:off x="855625" y="3204172"/>
            <a:ext cx="1875900" cy="362700"/>
          </a:xfrm>
          <a:prstGeom prst="rect">
            <a:avLst/>
          </a:prstGeom>
          <a:solidFill>
            <a:schemeClr val="lt2"/>
          </a:solid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Font typeface="Arial"/>
              <a:buNone/>
            </a:pPr>
            <a:r>
              <a:rPr lang="en" sz="1000" b="1">
                <a:solidFill>
                  <a:schemeClr val="accent5"/>
                </a:solidFill>
                <a:latin typeface="Helvetica Neue"/>
                <a:ea typeface="Helvetica Neue"/>
                <a:cs typeface="Helvetica Neue"/>
                <a:sym typeface="Helvetica Neue"/>
              </a:rPr>
              <a:t>Campaign Activation</a:t>
            </a:r>
            <a:endParaRPr sz="1000" b="1">
              <a:solidFill>
                <a:schemeClr val="accent5"/>
              </a:solidFill>
              <a:latin typeface="Helvetica Neue"/>
              <a:ea typeface="Helvetica Neue"/>
              <a:cs typeface="Helvetica Neue"/>
              <a:sym typeface="Helvetica Neue"/>
            </a:endParaRPr>
          </a:p>
        </p:txBody>
      </p:sp>
      <p:sp>
        <p:nvSpPr>
          <p:cNvPr id="1924" name="Google Shape;1924;p277"/>
          <p:cNvSpPr/>
          <p:nvPr/>
        </p:nvSpPr>
        <p:spPr>
          <a:xfrm>
            <a:off x="855625" y="3666138"/>
            <a:ext cx="1875900" cy="362700"/>
          </a:xfrm>
          <a:prstGeom prst="rect">
            <a:avLst/>
          </a:prstGeom>
          <a:solidFill>
            <a:schemeClr val="lt2"/>
          </a:solid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Font typeface="Arial"/>
              <a:buNone/>
            </a:pPr>
            <a:r>
              <a:rPr lang="en" sz="1000" b="1">
                <a:latin typeface="Helvetica Neue"/>
                <a:ea typeface="Helvetica Neue"/>
                <a:cs typeface="Helvetica Neue"/>
                <a:sym typeface="Helvetica Neue"/>
              </a:rPr>
              <a:t>Campaign Optimization</a:t>
            </a:r>
            <a:endParaRPr sz="1000" b="1">
              <a:latin typeface="Helvetica Neue"/>
              <a:ea typeface="Helvetica Neue"/>
              <a:cs typeface="Helvetica Neue"/>
              <a:sym typeface="Helvetica Neue"/>
            </a:endParaRPr>
          </a:p>
        </p:txBody>
      </p:sp>
      <p:sp>
        <p:nvSpPr>
          <p:cNvPr id="1925" name="Google Shape;1925;p277"/>
          <p:cNvSpPr/>
          <p:nvPr/>
        </p:nvSpPr>
        <p:spPr>
          <a:xfrm>
            <a:off x="855625" y="4128105"/>
            <a:ext cx="1875900" cy="362700"/>
          </a:xfrm>
          <a:prstGeom prst="rect">
            <a:avLst/>
          </a:prstGeom>
          <a:solidFill>
            <a:schemeClr val="lt2"/>
          </a:solid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Font typeface="Arial"/>
              <a:buNone/>
            </a:pPr>
            <a:r>
              <a:rPr lang="en" sz="1000" b="1">
                <a:solidFill>
                  <a:schemeClr val="accent6"/>
                </a:solidFill>
                <a:latin typeface="Helvetica Neue"/>
                <a:ea typeface="Helvetica Neue"/>
                <a:cs typeface="Helvetica Neue"/>
                <a:sym typeface="Helvetica Neue"/>
              </a:rPr>
              <a:t>Reporting</a:t>
            </a:r>
            <a:endParaRPr sz="1000" b="1">
              <a:solidFill>
                <a:schemeClr val="accent6"/>
              </a:solidFill>
              <a:latin typeface="Helvetica Neue"/>
              <a:ea typeface="Helvetica Neue"/>
              <a:cs typeface="Helvetica Neue"/>
              <a:sym typeface="Helvetica Neue"/>
            </a:endParaRPr>
          </a:p>
        </p:txBody>
      </p:sp>
      <p:sp>
        <p:nvSpPr>
          <p:cNvPr id="1926" name="Google Shape;1926;p277"/>
          <p:cNvSpPr/>
          <p:nvPr/>
        </p:nvSpPr>
        <p:spPr>
          <a:xfrm>
            <a:off x="2813474" y="1457459"/>
            <a:ext cx="862200" cy="362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Font typeface="Arial"/>
              <a:buNone/>
            </a:pPr>
            <a:r>
              <a:rPr lang="en" sz="1000">
                <a:solidFill>
                  <a:schemeClr val="lt1"/>
                </a:solidFill>
                <a:latin typeface="Helvetica Neue Light"/>
                <a:ea typeface="Helvetica Neue Light"/>
                <a:cs typeface="Helvetica Neue Light"/>
                <a:sym typeface="Helvetica Neue Light"/>
              </a:rPr>
              <a:t>Medium</a:t>
            </a:r>
            <a:endParaRPr sz="1000">
              <a:solidFill>
                <a:schemeClr val="lt1"/>
              </a:solidFill>
              <a:latin typeface="Helvetica Neue Light"/>
              <a:ea typeface="Helvetica Neue Light"/>
              <a:cs typeface="Helvetica Neue Light"/>
              <a:sym typeface="Helvetica Neue Light"/>
            </a:endParaRPr>
          </a:p>
        </p:txBody>
      </p:sp>
      <p:sp>
        <p:nvSpPr>
          <p:cNvPr id="1927" name="Google Shape;1927;p277"/>
          <p:cNvSpPr/>
          <p:nvPr/>
        </p:nvSpPr>
        <p:spPr>
          <a:xfrm>
            <a:off x="2813474" y="2742206"/>
            <a:ext cx="862200" cy="362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000">
                <a:solidFill>
                  <a:schemeClr val="lt1"/>
                </a:solidFill>
                <a:latin typeface="Helvetica Neue Light"/>
                <a:ea typeface="Helvetica Neue Light"/>
                <a:cs typeface="Helvetica Neue Light"/>
                <a:sym typeface="Helvetica Neue Light"/>
              </a:rPr>
              <a:t>High</a:t>
            </a:r>
            <a:endParaRPr sz="1000">
              <a:solidFill>
                <a:schemeClr val="lt1"/>
              </a:solidFill>
              <a:latin typeface="Helvetica Neue Light"/>
              <a:ea typeface="Helvetica Neue Light"/>
              <a:cs typeface="Helvetica Neue Light"/>
              <a:sym typeface="Helvetica Neue Light"/>
            </a:endParaRPr>
          </a:p>
        </p:txBody>
      </p:sp>
      <p:sp>
        <p:nvSpPr>
          <p:cNvPr id="1928" name="Google Shape;1928;p277"/>
          <p:cNvSpPr/>
          <p:nvPr/>
        </p:nvSpPr>
        <p:spPr>
          <a:xfrm>
            <a:off x="2813474" y="1885708"/>
            <a:ext cx="862200" cy="362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Font typeface="Arial"/>
              <a:buNone/>
            </a:pPr>
            <a:r>
              <a:rPr lang="en" sz="1000">
                <a:solidFill>
                  <a:schemeClr val="lt1"/>
                </a:solidFill>
                <a:latin typeface="Helvetica Neue Light"/>
                <a:ea typeface="Helvetica Neue Light"/>
                <a:cs typeface="Helvetica Neue Light"/>
                <a:sym typeface="Helvetica Neue Light"/>
              </a:rPr>
              <a:t>Medium</a:t>
            </a:r>
            <a:endParaRPr sz="1000">
              <a:solidFill>
                <a:schemeClr val="lt1"/>
              </a:solidFill>
              <a:latin typeface="Helvetica Neue Light"/>
              <a:ea typeface="Helvetica Neue Light"/>
              <a:cs typeface="Helvetica Neue Light"/>
              <a:sym typeface="Helvetica Neue Light"/>
            </a:endParaRPr>
          </a:p>
        </p:txBody>
      </p:sp>
      <p:sp>
        <p:nvSpPr>
          <p:cNvPr id="1929" name="Google Shape;1929;p277"/>
          <p:cNvSpPr/>
          <p:nvPr/>
        </p:nvSpPr>
        <p:spPr>
          <a:xfrm>
            <a:off x="2813474" y="2313957"/>
            <a:ext cx="862200" cy="362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000">
                <a:solidFill>
                  <a:schemeClr val="lt1"/>
                </a:solidFill>
                <a:latin typeface="Helvetica Neue Light"/>
                <a:ea typeface="Helvetica Neue Light"/>
                <a:cs typeface="Helvetica Neue Light"/>
                <a:sym typeface="Helvetica Neue Light"/>
              </a:rPr>
              <a:t>High</a:t>
            </a:r>
            <a:endParaRPr sz="1000">
              <a:solidFill>
                <a:schemeClr val="lt1"/>
              </a:solidFill>
              <a:latin typeface="Helvetica Neue Light"/>
              <a:ea typeface="Helvetica Neue Light"/>
              <a:cs typeface="Helvetica Neue Light"/>
              <a:sym typeface="Helvetica Neue Light"/>
            </a:endParaRPr>
          </a:p>
        </p:txBody>
      </p:sp>
      <p:sp>
        <p:nvSpPr>
          <p:cNvPr id="1930" name="Google Shape;1930;p277"/>
          <p:cNvSpPr/>
          <p:nvPr/>
        </p:nvSpPr>
        <p:spPr>
          <a:xfrm>
            <a:off x="2813474" y="3204172"/>
            <a:ext cx="862200" cy="362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000">
                <a:solidFill>
                  <a:schemeClr val="lt1"/>
                </a:solidFill>
                <a:latin typeface="Helvetica Neue Light"/>
                <a:ea typeface="Helvetica Neue Light"/>
                <a:cs typeface="Helvetica Neue Light"/>
                <a:sym typeface="Helvetica Neue Light"/>
              </a:rPr>
              <a:t>High</a:t>
            </a:r>
            <a:endParaRPr sz="1000">
              <a:solidFill>
                <a:schemeClr val="lt1"/>
              </a:solidFill>
              <a:latin typeface="Helvetica Neue Light"/>
              <a:ea typeface="Helvetica Neue Light"/>
              <a:cs typeface="Helvetica Neue Light"/>
              <a:sym typeface="Helvetica Neue Light"/>
            </a:endParaRPr>
          </a:p>
        </p:txBody>
      </p:sp>
      <p:sp>
        <p:nvSpPr>
          <p:cNvPr id="1931" name="Google Shape;1931;p277"/>
          <p:cNvSpPr/>
          <p:nvPr/>
        </p:nvSpPr>
        <p:spPr>
          <a:xfrm>
            <a:off x="2813474" y="3666139"/>
            <a:ext cx="862200" cy="362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000">
                <a:solidFill>
                  <a:schemeClr val="lt1"/>
                </a:solidFill>
                <a:latin typeface="Helvetica Neue Light"/>
                <a:ea typeface="Helvetica Neue Light"/>
                <a:cs typeface="Helvetica Neue Light"/>
                <a:sym typeface="Helvetica Neue Light"/>
              </a:rPr>
              <a:t>Medium</a:t>
            </a:r>
            <a:endParaRPr sz="1000">
              <a:solidFill>
                <a:schemeClr val="lt1"/>
              </a:solidFill>
              <a:latin typeface="Helvetica Neue Light"/>
              <a:ea typeface="Helvetica Neue Light"/>
              <a:cs typeface="Helvetica Neue Light"/>
              <a:sym typeface="Helvetica Neue Light"/>
            </a:endParaRPr>
          </a:p>
        </p:txBody>
      </p:sp>
      <p:sp>
        <p:nvSpPr>
          <p:cNvPr id="1932" name="Google Shape;1932;p277"/>
          <p:cNvSpPr/>
          <p:nvPr/>
        </p:nvSpPr>
        <p:spPr>
          <a:xfrm>
            <a:off x="2813474" y="4128105"/>
            <a:ext cx="862200" cy="362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Font typeface="Arial"/>
              <a:buNone/>
            </a:pPr>
            <a:r>
              <a:rPr lang="en" sz="1000">
                <a:solidFill>
                  <a:schemeClr val="lt1"/>
                </a:solidFill>
                <a:latin typeface="Helvetica Neue Light"/>
                <a:ea typeface="Helvetica Neue Light"/>
                <a:cs typeface="Helvetica Neue Light"/>
                <a:sym typeface="Helvetica Neue Light"/>
              </a:rPr>
              <a:t>Low</a:t>
            </a:r>
            <a:endParaRPr sz="1000">
              <a:solidFill>
                <a:schemeClr val="lt1"/>
              </a:solidFill>
              <a:latin typeface="Helvetica Neue Light"/>
              <a:ea typeface="Helvetica Neue Light"/>
              <a:cs typeface="Helvetica Neue Light"/>
              <a:sym typeface="Helvetica Neue Light"/>
            </a:endParaRPr>
          </a:p>
        </p:txBody>
      </p:sp>
      <p:sp>
        <p:nvSpPr>
          <p:cNvPr id="1933" name="Google Shape;1933;p277"/>
          <p:cNvSpPr/>
          <p:nvPr/>
        </p:nvSpPr>
        <p:spPr>
          <a:xfrm>
            <a:off x="855625" y="1255425"/>
            <a:ext cx="1875900" cy="112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900">
                <a:latin typeface="Helvetica Neue Light"/>
                <a:ea typeface="Helvetica Neue Light"/>
                <a:cs typeface="Helvetica Neue Light"/>
                <a:sym typeface="Helvetica Neue Light"/>
              </a:rPr>
              <a:t>Value Chain </a:t>
            </a:r>
            <a:endParaRPr sz="900">
              <a:latin typeface="Helvetica Neue Light"/>
              <a:ea typeface="Helvetica Neue Light"/>
              <a:cs typeface="Helvetica Neue Light"/>
              <a:sym typeface="Helvetica Neue Light"/>
            </a:endParaRPr>
          </a:p>
        </p:txBody>
      </p:sp>
      <p:sp>
        <p:nvSpPr>
          <p:cNvPr id="1934" name="Google Shape;1934;p277"/>
          <p:cNvSpPr/>
          <p:nvPr/>
        </p:nvSpPr>
        <p:spPr>
          <a:xfrm>
            <a:off x="2818025" y="1255425"/>
            <a:ext cx="862200" cy="112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a:latin typeface="Helvetica Neue Light"/>
                <a:ea typeface="Helvetica Neue Light"/>
                <a:cs typeface="Helvetica Neue Light"/>
                <a:sym typeface="Helvetica Neue Light"/>
              </a:rPr>
              <a:t>Adoption</a:t>
            </a:r>
            <a:endParaRPr sz="900">
              <a:latin typeface="Helvetica Neue Light"/>
              <a:ea typeface="Helvetica Neue Light"/>
              <a:cs typeface="Helvetica Neue Light"/>
              <a:sym typeface="Helvetica Neue 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938"/>
        <p:cNvGrpSpPr/>
        <p:nvPr/>
      </p:nvGrpSpPr>
      <p:grpSpPr>
        <a:xfrm>
          <a:off x="0" y="0"/>
          <a:ext cx="0" cy="0"/>
          <a:chOff x="0" y="0"/>
          <a:chExt cx="0" cy="0"/>
        </a:xfrm>
      </p:grpSpPr>
      <p:sp>
        <p:nvSpPr>
          <p:cNvPr id="1939" name="Google Shape;1939;p278"/>
          <p:cNvSpPr txBox="1">
            <a:spLocks noGrp="1"/>
          </p:cNvSpPr>
          <p:nvPr>
            <p:ph type="title" idx="2"/>
          </p:nvPr>
        </p:nvSpPr>
        <p:spPr>
          <a:xfrm>
            <a:off x="428225" y="745900"/>
            <a:ext cx="3587100" cy="40059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3200"/>
              <a:buNone/>
            </a:pPr>
            <a:r>
              <a:rPr lang="en" sz="3100" b="0">
                <a:solidFill>
                  <a:schemeClr val="lt1"/>
                </a:solidFill>
                <a:highlight>
                  <a:schemeClr val="accent5"/>
                </a:highlight>
              </a:rPr>
              <a:t>Mass Market vs. Luxury</a:t>
            </a:r>
            <a:r>
              <a:rPr lang="en" sz="3100" b="0">
                <a:solidFill>
                  <a:schemeClr val="dk1"/>
                </a:solidFill>
              </a:rPr>
              <a:t> Dichotomy </a:t>
            </a:r>
            <a:endParaRPr sz="3100" b="0">
              <a:solidFill>
                <a:schemeClr val="dk1"/>
              </a:solidFill>
            </a:endParaRPr>
          </a:p>
          <a:p>
            <a:pPr marL="0" lvl="0" indent="0" algn="l" rtl="0">
              <a:spcBef>
                <a:spcPts val="0"/>
              </a:spcBef>
              <a:spcAft>
                <a:spcPts val="0"/>
              </a:spcAft>
              <a:buSzPts val="3200"/>
              <a:buNone/>
            </a:pPr>
            <a:endParaRPr sz="3100" b="0">
              <a:solidFill>
                <a:schemeClr val="dk1"/>
              </a:solidFill>
            </a:endParaRPr>
          </a:p>
        </p:txBody>
      </p:sp>
      <p:sp>
        <p:nvSpPr>
          <p:cNvPr id="1940" name="Google Shape;1940;p278"/>
          <p:cNvSpPr/>
          <p:nvPr/>
        </p:nvSpPr>
        <p:spPr>
          <a:xfrm>
            <a:off x="4179175" y="2388100"/>
            <a:ext cx="688800" cy="505800"/>
          </a:xfrm>
          <a:prstGeom prst="rightArrow">
            <a:avLst>
              <a:gd name="adj1" fmla="val 50000"/>
              <a:gd name="adj2" fmla="val 5000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1941" name="Google Shape;1941;p278"/>
          <p:cNvSpPr txBox="1">
            <a:spLocks noGrp="1"/>
          </p:cNvSpPr>
          <p:nvPr>
            <p:ph type="title" idx="2"/>
          </p:nvPr>
        </p:nvSpPr>
        <p:spPr>
          <a:xfrm>
            <a:off x="5300875" y="745900"/>
            <a:ext cx="3587100" cy="40059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3200"/>
              <a:buNone/>
            </a:pPr>
            <a:r>
              <a:rPr lang="en" sz="3100">
                <a:solidFill>
                  <a:schemeClr val="lt1"/>
                </a:solidFill>
                <a:highlight>
                  <a:schemeClr val="accent5"/>
                </a:highlight>
              </a:rPr>
              <a:t>Luxury</a:t>
            </a:r>
            <a:r>
              <a:rPr lang="en" sz="3100">
                <a:solidFill>
                  <a:schemeClr val="dk1"/>
                </a:solidFill>
              </a:rPr>
              <a:t> </a:t>
            </a:r>
            <a:r>
              <a:rPr lang="en" sz="3100">
                <a:solidFill>
                  <a:schemeClr val="lt1"/>
                </a:solidFill>
              </a:rPr>
              <a:t>Marketer’s </a:t>
            </a:r>
            <a:r>
              <a:rPr lang="en" sz="3100">
                <a:solidFill>
                  <a:schemeClr val="dk1"/>
                </a:solidFill>
              </a:rPr>
              <a:t>Advantage</a:t>
            </a:r>
            <a:endParaRPr sz="3100">
              <a:solidFill>
                <a:schemeClr val="dk1"/>
              </a:solidFill>
            </a:endParaRPr>
          </a:p>
          <a:p>
            <a:pPr marL="0" lvl="0" indent="0" algn="l" rtl="0">
              <a:spcBef>
                <a:spcPts val="0"/>
              </a:spcBef>
              <a:spcAft>
                <a:spcPts val="0"/>
              </a:spcAft>
              <a:buSzPts val="3200"/>
              <a:buNone/>
            </a:pPr>
            <a:endParaRPr sz="310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46"/>
        <p:cNvGrpSpPr/>
        <p:nvPr/>
      </p:nvGrpSpPr>
      <p:grpSpPr>
        <a:xfrm>
          <a:off x="0" y="0"/>
          <a:ext cx="0" cy="0"/>
          <a:chOff x="0" y="0"/>
          <a:chExt cx="0" cy="0"/>
        </a:xfrm>
      </p:grpSpPr>
      <p:sp>
        <p:nvSpPr>
          <p:cNvPr id="1947" name="Google Shape;1947;p279"/>
          <p:cNvSpPr/>
          <p:nvPr/>
        </p:nvSpPr>
        <p:spPr>
          <a:xfrm>
            <a:off x="1621569" y="1521375"/>
            <a:ext cx="3596100" cy="16872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 sz="6000">
                <a:solidFill>
                  <a:schemeClr val="dk1"/>
                </a:solidFill>
                <a:latin typeface="Helvetica Neue Light"/>
                <a:ea typeface="Helvetica Neue Light"/>
                <a:cs typeface="Helvetica Neue Light"/>
                <a:sym typeface="Helvetica Neue Light"/>
              </a:rPr>
              <a:t>Thank you </a:t>
            </a:r>
            <a:endParaRPr sz="6000" i="0" u="none" strike="noStrike" cap="none">
              <a:solidFill>
                <a:schemeClr val="dk1"/>
              </a:solidFill>
              <a:latin typeface="Helvetica Neue Light"/>
              <a:ea typeface="Helvetica Neue Light"/>
              <a:cs typeface="Helvetica Neue Light"/>
              <a:sym typeface="Helvetica Neue Light"/>
            </a:endParaRPr>
          </a:p>
        </p:txBody>
      </p:sp>
      <p:sp>
        <p:nvSpPr>
          <p:cNvPr id="1948" name="Google Shape;1948;p279"/>
          <p:cNvSpPr txBox="1"/>
          <p:nvPr/>
        </p:nvSpPr>
        <p:spPr>
          <a:xfrm>
            <a:off x="1901269" y="4421400"/>
            <a:ext cx="6911700" cy="369300"/>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200"/>
              </a:spcAft>
              <a:buClr>
                <a:schemeClr val="dk1"/>
              </a:buClr>
              <a:buSzPts val="800"/>
              <a:buFont typeface="Arial"/>
              <a:buNone/>
            </a:pPr>
            <a:r>
              <a:rPr lang="en" sz="800" b="0" i="0" u="none" strike="noStrike" cap="none">
                <a:solidFill>
                  <a:schemeClr val="dk1"/>
                </a:solidFill>
                <a:latin typeface="Helvetica Neue"/>
                <a:ea typeface="Helvetica Neue"/>
                <a:cs typeface="Helvetica Neue"/>
                <a:sym typeface="Helvetica Neue"/>
              </a:rPr>
              <a:t>© 202</a:t>
            </a:r>
            <a:r>
              <a:rPr lang="en" sz="800">
                <a:solidFill>
                  <a:schemeClr val="dk1"/>
                </a:solidFill>
                <a:latin typeface="Helvetica Neue"/>
                <a:ea typeface="Helvetica Neue"/>
                <a:cs typeface="Helvetica Neue"/>
                <a:sym typeface="Helvetica Neue"/>
              </a:rPr>
              <a:t>4</a:t>
            </a:r>
            <a:r>
              <a:rPr lang="en" sz="800" b="0" i="0" u="none" strike="noStrike" cap="none">
                <a:solidFill>
                  <a:schemeClr val="dk1"/>
                </a:solidFill>
                <a:latin typeface="Helvetica Neue"/>
                <a:ea typeface="Helvetica Neue"/>
                <a:cs typeface="Helvetica Neue"/>
                <a:sym typeface="Helvetica Neue"/>
              </a:rPr>
              <a:t> PwC. All rights reserved. PwC refers to the US member firm, and may sometimes refer to the PwC network. Each member firm is a separate legal entity. Please see www.pwc.com/structure for further details. This content is for general information purposes only, and should not be used as a substitute for consultation with professional advisors. </a:t>
            </a:r>
            <a:endParaRPr sz="800" b="0" i="0" u="none" strike="noStrike" cap="none">
              <a:solidFill>
                <a:schemeClr val="dk1"/>
              </a:solidFill>
              <a:latin typeface="Helvetica Neue"/>
              <a:ea typeface="Helvetica Neue"/>
              <a:cs typeface="Helvetica Neue"/>
              <a:sym typeface="Helvetica Neue"/>
            </a:endParaRPr>
          </a:p>
        </p:txBody>
      </p:sp>
      <p:sp>
        <p:nvSpPr>
          <p:cNvPr id="1949" name="Google Shape;1949;p279"/>
          <p:cNvSpPr txBox="1"/>
          <p:nvPr/>
        </p:nvSpPr>
        <p:spPr>
          <a:xfrm>
            <a:off x="1668764" y="2888506"/>
            <a:ext cx="6911700" cy="1116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100"/>
              <a:buFont typeface="Arial"/>
              <a:buNone/>
            </a:pPr>
            <a:r>
              <a:rPr lang="en" sz="800" b="0" i="0" u="none" strike="noStrike" cap="none">
                <a:solidFill>
                  <a:schemeClr val="dk1"/>
                </a:solidFill>
                <a:latin typeface="Helvetica Neue"/>
                <a:ea typeface="Helvetica Neue"/>
                <a:cs typeface="Helvetica Neue"/>
                <a:sym typeface="Helvetica Neue"/>
              </a:rPr>
              <a:t>pwc.com</a:t>
            </a:r>
            <a:endParaRPr sz="800" b="0" i="0" u="none" strike="noStrike" cap="none">
              <a:solidFill>
                <a:schemeClr val="dk1"/>
              </a:solidFill>
              <a:latin typeface="Helvetica Neue"/>
              <a:ea typeface="Helvetica Neue"/>
              <a:cs typeface="Helvetica Neue"/>
              <a:sym typeface="Helvetica Neue"/>
            </a:endParaRPr>
          </a:p>
        </p:txBody>
      </p:sp>
      <p:sp>
        <p:nvSpPr>
          <p:cNvPr id="1950" name="Google Shape;1950;p279"/>
          <p:cNvSpPr/>
          <p:nvPr/>
        </p:nvSpPr>
        <p:spPr>
          <a:xfrm>
            <a:off x="7335575" y="904700"/>
            <a:ext cx="898800" cy="908100"/>
          </a:xfrm>
          <a:prstGeom prst="rect">
            <a:avLst/>
          </a:prstGeom>
          <a:solidFill>
            <a:schemeClr val="accent5"/>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1951" name="Google Shape;1951;p279"/>
          <p:cNvSpPr/>
          <p:nvPr/>
        </p:nvSpPr>
        <p:spPr>
          <a:xfrm rot="-5400000">
            <a:off x="1621575" y="1683646"/>
            <a:ext cx="247200" cy="247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420"/>
        <p:cNvGrpSpPr/>
        <p:nvPr/>
      </p:nvGrpSpPr>
      <p:grpSpPr>
        <a:xfrm>
          <a:off x="0" y="0"/>
          <a:ext cx="0" cy="0"/>
          <a:chOff x="0" y="0"/>
          <a:chExt cx="0" cy="0"/>
        </a:xfrm>
      </p:grpSpPr>
      <p:sp>
        <p:nvSpPr>
          <p:cNvPr id="1421" name="Google Shape;1421;p256"/>
          <p:cNvSpPr txBox="1"/>
          <p:nvPr/>
        </p:nvSpPr>
        <p:spPr>
          <a:xfrm>
            <a:off x="9233375" y="-244275"/>
            <a:ext cx="2771400" cy="6483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b="1">
                <a:solidFill>
                  <a:schemeClr val="lt1"/>
                </a:solidFill>
                <a:latin typeface="Helvetica Neue"/>
                <a:ea typeface="Helvetica Neue"/>
                <a:cs typeface="Helvetica Neue"/>
                <a:sym typeface="Helvetica Neue"/>
              </a:rPr>
              <a:t>3-year change</a:t>
            </a:r>
            <a:r>
              <a:rPr lang="en" sz="1400" b="1" i="0" u="none" strike="noStrike" cap="none">
                <a:solidFill>
                  <a:schemeClr val="lt1"/>
                </a:solidFill>
                <a:latin typeface="Helvetica Neue"/>
                <a:ea typeface="Helvetica Neue"/>
                <a:cs typeface="Helvetica Neue"/>
                <a:sym typeface="Helvetica Neue"/>
              </a:rPr>
              <a:t> in gross profit generated per marketing dollar</a:t>
            </a:r>
            <a:endParaRPr sz="1400" b="1" i="0" u="none" strike="noStrike" cap="none">
              <a:solidFill>
                <a:schemeClr val="lt1"/>
              </a:solidFill>
              <a:latin typeface="Arial"/>
              <a:ea typeface="Arial"/>
              <a:cs typeface="Arial"/>
              <a:sym typeface="Arial"/>
            </a:endParaRPr>
          </a:p>
        </p:txBody>
      </p:sp>
      <p:sp>
        <p:nvSpPr>
          <p:cNvPr id="1422" name="Google Shape;1422;p256"/>
          <p:cNvSpPr txBox="1">
            <a:spLocks noGrp="1"/>
          </p:cNvSpPr>
          <p:nvPr>
            <p:ph type="title" idx="2"/>
          </p:nvPr>
        </p:nvSpPr>
        <p:spPr>
          <a:xfrm>
            <a:off x="941550" y="1446625"/>
            <a:ext cx="7219200" cy="1018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3200"/>
              <a:buNone/>
            </a:pPr>
            <a:r>
              <a:rPr lang="en" sz="3100">
                <a:solidFill>
                  <a:schemeClr val="dk1"/>
                </a:solidFill>
              </a:rPr>
              <a:t>Despite common perception, </a:t>
            </a:r>
            <a:endParaRPr sz="3100">
              <a:solidFill>
                <a:schemeClr val="dk1"/>
              </a:solidFill>
            </a:endParaRPr>
          </a:p>
          <a:p>
            <a:pPr marL="0" lvl="0" indent="0" algn="l" rtl="0">
              <a:spcBef>
                <a:spcPts val="0"/>
              </a:spcBef>
              <a:spcAft>
                <a:spcPts val="0"/>
              </a:spcAft>
              <a:buSzPts val="3200"/>
              <a:buNone/>
            </a:pPr>
            <a:r>
              <a:rPr lang="en" sz="3100">
                <a:solidFill>
                  <a:schemeClr val="lt1"/>
                </a:solidFill>
                <a:highlight>
                  <a:schemeClr val="accent5"/>
                </a:highlight>
              </a:rPr>
              <a:t>luxury brands are not immune</a:t>
            </a:r>
            <a:r>
              <a:rPr lang="en" sz="3100">
                <a:solidFill>
                  <a:schemeClr val="dk1"/>
                </a:solidFill>
              </a:rPr>
              <a:t> </a:t>
            </a:r>
            <a:endParaRPr sz="3100">
              <a:solidFill>
                <a:schemeClr val="dk1"/>
              </a:solidFill>
            </a:endParaRPr>
          </a:p>
          <a:p>
            <a:pPr marL="0" lvl="0" indent="0" algn="l" rtl="0">
              <a:spcBef>
                <a:spcPts val="0"/>
              </a:spcBef>
              <a:spcAft>
                <a:spcPts val="0"/>
              </a:spcAft>
              <a:buSzPts val="3200"/>
              <a:buNone/>
            </a:pPr>
            <a:r>
              <a:rPr lang="en" sz="3100">
                <a:solidFill>
                  <a:schemeClr val="dk1"/>
                </a:solidFill>
              </a:rPr>
              <a:t>to market volatility. </a:t>
            </a:r>
            <a:endParaRPr sz="3100">
              <a:solidFill>
                <a:schemeClr val="dk1"/>
              </a:solidFill>
            </a:endParaRPr>
          </a:p>
          <a:p>
            <a:pPr marL="0" lvl="0" indent="0" algn="l" rtl="0">
              <a:spcBef>
                <a:spcPts val="0"/>
              </a:spcBef>
              <a:spcAft>
                <a:spcPts val="0"/>
              </a:spcAft>
              <a:buSzPts val="3200"/>
              <a:buNone/>
            </a:pPr>
            <a:endParaRPr sz="2800" b="0">
              <a:solidFill>
                <a:schemeClr val="dk1"/>
              </a:solidFill>
            </a:endParaRPr>
          </a:p>
          <a:p>
            <a:pPr marL="0" lvl="0" indent="0" algn="l" rtl="0">
              <a:spcBef>
                <a:spcPts val="0"/>
              </a:spcBef>
              <a:spcAft>
                <a:spcPts val="0"/>
              </a:spcAft>
              <a:buSzPts val="3200"/>
              <a:buNone/>
            </a:pPr>
            <a:r>
              <a:rPr lang="en" sz="2300" b="0">
                <a:solidFill>
                  <a:schemeClr val="dk1"/>
                </a:solidFill>
              </a:rPr>
              <a:t>Luxury consumer spending saw a </a:t>
            </a:r>
            <a:r>
              <a:rPr lang="en" sz="2300" b="0">
                <a:solidFill>
                  <a:schemeClr val="lt1"/>
                </a:solidFill>
                <a:highlight>
                  <a:schemeClr val="accent5"/>
                </a:highlight>
              </a:rPr>
              <a:t>7% decrease</a:t>
            </a:r>
            <a:r>
              <a:rPr lang="en" sz="2300" b="0">
                <a:solidFill>
                  <a:schemeClr val="lt1"/>
                </a:solidFill>
              </a:rPr>
              <a:t> </a:t>
            </a:r>
            <a:r>
              <a:rPr lang="en" sz="2300" b="0">
                <a:solidFill>
                  <a:schemeClr val="dk1"/>
                </a:solidFill>
              </a:rPr>
              <a:t>in the US in 2023, compared to a 12% increase in 2022.</a:t>
            </a:r>
            <a:r>
              <a:rPr lang="en" sz="3400" b="0">
                <a:solidFill>
                  <a:schemeClr val="dk1"/>
                </a:solidFill>
              </a:rPr>
              <a:t> </a:t>
            </a:r>
            <a:endParaRPr sz="3400" b="0">
              <a:solidFill>
                <a:schemeClr val="dk1"/>
              </a:solidFill>
            </a:endParaRPr>
          </a:p>
        </p:txBody>
      </p:sp>
      <p:sp>
        <p:nvSpPr>
          <p:cNvPr id="1423" name="Google Shape;1423;p256"/>
          <p:cNvSpPr/>
          <p:nvPr/>
        </p:nvSpPr>
        <p:spPr>
          <a:xfrm>
            <a:off x="3980375" y="4762400"/>
            <a:ext cx="5090400" cy="309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sz="800">
                <a:solidFill>
                  <a:schemeClr val="dk2"/>
                </a:solidFill>
                <a:latin typeface="Helvetica Neue"/>
                <a:ea typeface="Helvetica Neue"/>
                <a:cs typeface="Helvetica Neue"/>
                <a:sym typeface="Helvetica Neue"/>
              </a:rPr>
              <a:t>Source:  Forbes</a:t>
            </a:r>
            <a:endParaRPr sz="800">
              <a:solidFill>
                <a:schemeClr val="dk2"/>
              </a:solidFill>
              <a:latin typeface="Helvetica Neue"/>
              <a:ea typeface="Helvetica Neue"/>
              <a:cs typeface="Helvetica Neue"/>
              <a:sym typeface="Helvetica Neue"/>
            </a:endParaRPr>
          </a:p>
        </p:txBody>
      </p:sp>
      <p:sp>
        <p:nvSpPr>
          <p:cNvPr id="1424" name="Google Shape;1424;p256"/>
          <p:cNvSpPr/>
          <p:nvPr/>
        </p:nvSpPr>
        <p:spPr>
          <a:xfrm rot="-5400000">
            <a:off x="960225" y="1009696"/>
            <a:ext cx="247200" cy="247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428"/>
        <p:cNvGrpSpPr/>
        <p:nvPr/>
      </p:nvGrpSpPr>
      <p:grpSpPr>
        <a:xfrm>
          <a:off x="0" y="0"/>
          <a:ext cx="0" cy="0"/>
          <a:chOff x="0" y="0"/>
          <a:chExt cx="0" cy="0"/>
        </a:xfrm>
      </p:grpSpPr>
      <p:sp>
        <p:nvSpPr>
          <p:cNvPr id="1429" name="Google Shape;1429;p257"/>
          <p:cNvSpPr/>
          <p:nvPr/>
        </p:nvSpPr>
        <p:spPr>
          <a:xfrm rot="-5400000">
            <a:off x="960225" y="1009696"/>
            <a:ext cx="247200" cy="247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57"/>
          <p:cNvSpPr txBox="1">
            <a:spLocks noGrp="1"/>
          </p:cNvSpPr>
          <p:nvPr>
            <p:ph type="title" idx="2"/>
          </p:nvPr>
        </p:nvSpPr>
        <p:spPr>
          <a:xfrm>
            <a:off x="941550" y="1446625"/>
            <a:ext cx="7219200" cy="2511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3200"/>
              <a:buNone/>
            </a:pPr>
            <a:r>
              <a:rPr lang="en" sz="3100">
                <a:solidFill>
                  <a:schemeClr val="dk1"/>
                </a:solidFill>
              </a:rPr>
              <a:t>Consistently relevant brands operate under the assumption that </a:t>
            </a:r>
            <a:r>
              <a:rPr lang="en" sz="3100">
                <a:solidFill>
                  <a:schemeClr val="lt1"/>
                </a:solidFill>
                <a:highlight>
                  <a:schemeClr val="accent5"/>
                </a:highlight>
              </a:rPr>
              <a:t>customer loyalty is not a given</a:t>
            </a:r>
            <a:r>
              <a:rPr lang="en" sz="3100">
                <a:solidFill>
                  <a:schemeClr val="dk1"/>
                </a:solidFill>
              </a:rPr>
              <a:t>, and reinvention is table stakes.  </a:t>
            </a:r>
            <a:endParaRPr sz="3100">
              <a:solidFill>
                <a:schemeClr val="dk1"/>
              </a:solidFill>
            </a:endParaRPr>
          </a:p>
          <a:p>
            <a:pPr marL="0" lvl="0" indent="0" algn="l" rtl="0">
              <a:spcBef>
                <a:spcPts val="0"/>
              </a:spcBef>
              <a:spcAft>
                <a:spcPts val="0"/>
              </a:spcAft>
              <a:buSzPts val="3200"/>
              <a:buNone/>
            </a:pPr>
            <a:endParaRPr sz="31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2200" b="0">
                <a:solidFill>
                  <a:schemeClr val="dk1"/>
                </a:solidFill>
                <a:latin typeface="Helvetica Neue Light"/>
                <a:ea typeface="Helvetica Neue Light"/>
                <a:cs typeface="Helvetica Neue Light"/>
                <a:sym typeface="Helvetica Neue Light"/>
              </a:rPr>
              <a:t>40% of CEOs don’t think their companies will be </a:t>
            </a:r>
            <a:br>
              <a:rPr lang="en" sz="2200" b="0">
                <a:solidFill>
                  <a:schemeClr val="dk1"/>
                </a:solidFill>
                <a:latin typeface="Helvetica Neue Light"/>
                <a:ea typeface="Helvetica Neue Light"/>
                <a:cs typeface="Helvetica Neue Light"/>
                <a:sym typeface="Helvetica Neue Light"/>
              </a:rPr>
            </a:br>
            <a:r>
              <a:rPr lang="en" sz="2200" b="0">
                <a:solidFill>
                  <a:schemeClr val="dk1"/>
                </a:solidFill>
                <a:latin typeface="Helvetica Neue Light"/>
                <a:ea typeface="Helvetica Neue Light"/>
                <a:cs typeface="Helvetica Neue Light"/>
                <a:sym typeface="Helvetica Neue Light"/>
              </a:rPr>
              <a:t>economically viable in 10 years.</a:t>
            </a:r>
            <a:endParaRPr sz="3100">
              <a:solidFill>
                <a:schemeClr val="dk1"/>
              </a:solidFill>
            </a:endParaRPr>
          </a:p>
          <a:p>
            <a:pPr marL="0" lvl="0" indent="0" algn="l" rtl="0">
              <a:spcBef>
                <a:spcPts val="0"/>
              </a:spcBef>
              <a:spcAft>
                <a:spcPts val="0"/>
              </a:spcAft>
              <a:buSzPts val="3200"/>
              <a:buNone/>
            </a:pPr>
            <a:r>
              <a:rPr lang="en" sz="3100">
                <a:solidFill>
                  <a:schemeClr val="dk1"/>
                </a:solidFill>
              </a:rPr>
              <a:t> </a:t>
            </a:r>
            <a:endParaRPr sz="3100">
              <a:solidFill>
                <a:schemeClr val="dk1"/>
              </a:solidFill>
            </a:endParaRPr>
          </a:p>
          <a:p>
            <a:pPr marL="0" lvl="0" indent="0" algn="l" rtl="0">
              <a:spcBef>
                <a:spcPts val="0"/>
              </a:spcBef>
              <a:spcAft>
                <a:spcPts val="0"/>
              </a:spcAft>
              <a:buSzPts val="3200"/>
              <a:buNone/>
            </a:pPr>
            <a:endParaRPr sz="2800" b="0">
              <a:solidFill>
                <a:schemeClr val="dk1"/>
              </a:solidFill>
            </a:endParaRPr>
          </a:p>
          <a:p>
            <a:pPr marL="0" lvl="0" indent="0" algn="l" rtl="0">
              <a:spcBef>
                <a:spcPts val="0"/>
              </a:spcBef>
              <a:spcAft>
                <a:spcPts val="0"/>
              </a:spcAft>
              <a:buSzPts val="3200"/>
              <a:buNone/>
            </a:pPr>
            <a:endParaRPr sz="3400" b="0">
              <a:solidFill>
                <a:schemeClr val="dk1"/>
              </a:solidFill>
            </a:endParaRPr>
          </a:p>
        </p:txBody>
      </p:sp>
      <p:sp>
        <p:nvSpPr>
          <p:cNvPr id="1431" name="Google Shape;1431;p257"/>
          <p:cNvSpPr/>
          <p:nvPr/>
        </p:nvSpPr>
        <p:spPr>
          <a:xfrm>
            <a:off x="3980375" y="4762400"/>
            <a:ext cx="5090400" cy="309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sz="800">
                <a:solidFill>
                  <a:schemeClr val="dk2"/>
                </a:solidFill>
                <a:latin typeface="Helvetica Neue"/>
                <a:ea typeface="Helvetica Neue"/>
                <a:cs typeface="Helvetica Neue"/>
                <a:sym typeface="Helvetica Neue"/>
              </a:rPr>
              <a:t>Source: PwC Global CEO Survey</a:t>
            </a:r>
            <a:endParaRPr sz="800">
              <a:solidFill>
                <a:schemeClr val="dk2"/>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435"/>
        <p:cNvGrpSpPr/>
        <p:nvPr/>
      </p:nvGrpSpPr>
      <p:grpSpPr>
        <a:xfrm>
          <a:off x="0" y="0"/>
          <a:ext cx="0" cy="0"/>
          <a:chOff x="0" y="0"/>
          <a:chExt cx="0" cy="0"/>
        </a:xfrm>
      </p:grpSpPr>
      <p:sp>
        <p:nvSpPr>
          <p:cNvPr id="1436" name="Google Shape;1436;p258"/>
          <p:cNvSpPr/>
          <p:nvPr/>
        </p:nvSpPr>
        <p:spPr>
          <a:xfrm>
            <a:off x="3845275" y="1449475"/>
            <a:ext cx="4214100" cy="136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700">
                <a:latin typeface="Helvetica Neue Light"/>
                <a:ea typeface="Helvetica Neue Light"/>
                <a:cs typeface="Helvetica Neue Light"/>
                <a:sym typeface="Helvetica Neue Light"/>
              </a:rPr>
              <a:t>of executives define an active customer as one who has been active for up to 90 days.</a:t>
            </a:r>
            <a:endParaRPr sz="1700">
              <a:latin typeface="Helvetica Neue Light"/>
              <a:ea typeface="Helvetica Neue Light"/>
              <a:cs typeface="Helvetica Neue Light"/>
              <a:sym typeface="Helvetica Neue Light"/>
            </a:endParaRPr>
          </a:p>
        </p:txBody>
      </p:sp>
      <p:sp>
        <p:nvSpPr>
          <p:cNvPr id="1437" name="Google Shape;1437;p258"/>
          <p:cNvSpPr/>
          <p:nvPr/>
        </p:nvSpPr>
        <p:spPr>
          <a:xfrm>
            <a:off x="1084600" y="1423725"/>
            <a:ext cx="2868900" cy="136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0" b="1">
                <a:solidFill>
                  <a:schemeClr val="dk1"/>
                </a:solidFill>
                <a:latin typeface="Helvetica Neue"/>
                <a:ea typeface="Helvetica Neue"/>
                <a:cs typeface="Helvetica Neue"/>
                <a:sym typeface="Helvetica Neue"/>
              </a:rPr>
              <a:t>70%</a:t>
            </a:r>
            <a:endParaRPr sz="8000" b="1">
              <a:solidFill>
                <a:schemeClr val="dk1"/>
              </a:solidFill>
              <a:latin typeface="Helvetica Neue"/>
              <a:ea typeface="Helvetica Neue"/>
              <a:cs typeface="Helvetica Neue"/>
              <a:sym typeface="Helvetica Neue"/>
            </a:endParaRPr>
          </a:p>
        </p:txBody>
      </p:sp>
      <p:sp>
        <p:nvSpPr>
          <p:cNvPr id="1438" name="Google Shape;1438;p258"/>
          <p:cNvSpPr/>
          <p:nvPr/>
        </p:nvSpPr>
        <p:spPr>
          <a:xfrm rot="-5400000">
            <a:off x="1471975" y="1323021"/>
            <a:ext cx="247200" cy="247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p>
        </p:txBody>
      </p:sp>
      <p:sp>
        <p:nvSpPr>
          <p:cNvPr id="1439" name="Google Shape;1439;p258"/>
          <p:cNvSpPr/>
          <p:nvPr/>
        </p:nvSpPr>
        <p:spPr>
          <a:xfrm>
            <a:off x="1084600" y="2785125"/>
            <a:ext cx="7357500" cy="12789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Clr>
                <a:schemeClr val="dk1"/>
              </a:buClr>
              <a:buSzPts val="1100"/>
              <a:buFont typeface="Arial"/>
              <a:buNone/>
            </a:pPr>
            <a:r>
              <a:rPr lang="en" sz="3000">
                <a:solidFill>
                  <a:schemeClr val="dk1"/>
                </a:solidFill>
                <a:latin typeface="Helvetica Neue"/>
                <a:ea typeface="Helvetica Neue"/>
                <a:cs typeface="Helvetica Neue"/>
                <a:sym typeface="Helvetica Neue"/>
              </a:rPr>
              <a:t>However, the luxury customer journey can span </a:t>
            </a:r>
            <a:r>
              <a:rPr lang="en" sz="3000" b="1">
                <a:solidFill>
                  <a:schemeClr val="lt1"/>
                </a:solidFill>
                <a:highlight>
                  <a:schemeClr val="accent5"/>
                </a:highlight>
                <a:latin typeface="Helvetica Neue"/>
                <a:ea typeface="Helvetica Neue"/>
                <a:cs typeface="Helvetica Neue"/>
                <a:sym typeface="Helvetica Neue"/>
              </a:rPr>
              <a:t>a lifetime and cross generations.</a:t>
            </a:r>
            <a:r>
              <a:rPr lang="en" sz="3000" b="1">
                <a:solidFill>
                  <a:schemeClr val="dk1"/>
                </a:solidFill>
                <a:latin typeface="Helvetica Neue"/>
                <a:ea typeface="Helvetica Neue"/>
                <a:cs typeface="Helvetica Neue"/>
                <a:sym typeface="Helvetica Neue"/>
              </a:rPr>
              <a:t> </a:t>
            </a:r>
            <a:endParaRPr sz="3000" b="1">
              <a:solidFill>
                <a:schemeClr val="dk1"/>
              </a:solidFill>
            </a:endParaRPr>
          </a:p>
        </p:txBody>
      </p:sp>
      <p:sp>
        <p:nvSpPr>
          <p:cNvPr id="1440" name="Google Shape;1440;p258"/>
          <p:cNvSpPr/>
          <p:nvPr/>
        </p:nvSpPr>
        <p:spPr>
          <a:xfrm>
            <a:off x="4674175" y="4762400"/>
            <a:ext cx="4396500" cy="309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800">
                <a:solidFill>
                  <a:schemeClr val="dk2"/>
                </a:solidFill>
                <a:latin typeface="Helvetica Neue"/>
                <a:ea typeface="Helvetica Neue"/>
                <a:cs typeface="Helvetica Neue"/>
                <a:sym typeface="Helvetica Neue"/>
              </a:rPr>
              <a:t>Source: PwC’s Customer Loyalty Survey</a:t>
            </a:r>
            <a:endParaRPr sz="800">
              <a:solidFill>
                <a:schemeClr val="dk2"/>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444"/>
        <p:cNvGrpSpPr/>
        <p:nvPr/>
      </p:nvGrpSpPr>
      <p:grpSpPr>
        <a:xfrm>
          <a:off x="0" y="0"/>
          <a:ext cx="0" cy="0"/>
          <a:chOff x="0" y="0"/>
          <a:chExt cx="0" cy="0"/>
        </a:xfrm>
      </p:grpSpPr>
      <p:sp>
        <p:nvSpPr>
          <p:cNvPr id="1445" name="Google Shape;1445;p259"/>
          <p:cNvSpPr/>
          <p:nvPr/>
        </p:nvSpPr>
        <p:spPr>
          <a:xfrm rot="-5400000">
            <a:off x="386500" y="1260121"/>
            <a:ext cx="247200" cy="247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59"/>
          <p:cNvSpPr txBox="1">
            <a:spLocks noGrp="1"/>
          </p:cNvSpPr>
          <p:nvPr>
            <p:ph type="title" idx="2"/>
          </p:nvPr>
        </p:nvSpPr>
        <p:spPr>
          <a:xfrm>
            <a:off x="386500" y="590575"/>
            <a:ext cx="3587100" cy="40059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3200"/>
              <a:buNone/>
            </a:pPr>
            <a:r>
              <a:rPr lang="en" sz="3100" b="0">
                <a:solidFill>
                  <a:schemeClr val="dk1"/>
                </a:solidFill>
              </a:rPr>
              <a:t>The </a:t>
            </a:r>
            <a:endParaRPr sz="3100" b="0">
              <a:solidFill>
                <a:schemeClr val="dk1"/>
              </a:solidFill>
            </a:endParaRPr>
          </a:p>
          <a:p>
            <a:pPr marL="0" lvl="0" indent="0" algn="l" rtl="0">
              <a:spcBef>
                <a:spcPts val="0"/>
              </a:spcBef>
              <a:spcAft>
                <a:spcPts val="0"/>
              </a:spcAft>
              <a:buSzPts val="3200"/>
              <a:buNone/>
            </a:pPr>
            <a:r>
              <a:rPr lang="en" sz="3100">
                <a:solidFill>
                  <a:schemeClr val="lt1"/>
                </a:solidFill>
                <a:highlight>
                  <a:schemeClr val="accent5"/>
                </a:highlight>
              </a:rPr>
              <a:t>Mass Market vs. Luxury</a:t>
            </a:r>
            <a:r>
              <a:rPr lang="en" sz="3100">
                <a:solidFill>
                  <a:schemeClr val="dk1"/>
                </a:solidFill>
              </a:rPr>
              <a:t> </a:t>
            </a:r>
            <a:r>
              <a:rPr lang="en" sz="3100" b="0">
                <a:solidFill>
                  <a:schemeClr val="dk1"/>
                </a:solidFill>
              </a:rPr>
              <a:t>Dichotomy </a:t>
            </a:r>
            <a:endParaRPr sz="3100" b="0">
              <a:solidFill>
                <a:schemeClr val="dk1"/>
              </a:solidFill>
            </a:endParaRPr>
          </a:p>
          <a:p>
            <a:pPr marL="0" lvl="0" indent="0" algn="l" rtl="0">
              <a:spcBef>
                <a:spcPts val="0"/>
              </a:spcBef>
              <a:spcAft>
                <a:spcPts val="0"/>
              </a:spcAft>
              <a:buSzPts val="3200"/>
              <a:buNone/>
            </a:pPr>
            <a:endParaRPr sz="3100">
              <a:solidFill>
                <a:schemeClr val="dk1"/>
              </a:solidFill>
            </a:endParaRPr>
          </a:p>
          <a:p>
            <a:pPr marL="0" lvl="0" indent="0" algn="l" rtl="0">
              <a:spcBef>
                <a:spcPts val="0"/>
              </a:spcBef>
              <a:spcAft>
                <a:spcPts val="0"/>
              </a:spcAft>
              <a:buSzPts val="3200"/>
              <a:buNone/>
            </a:pPr>
            <a:endParaRPr sz="3100">
              <a:solidFill>
                <a:schemeClr val="dk1"/>
              </a:solidFill>
            </a:endParaRPr>
          </a:p>
        </p:txBody>
      </p:sp>
      <p:sp>
        <p:nvSpPr>
          <p:cNvPr id="1447" name="Google Shape;1447;p259"/>
          <p:cNvSpPr/>
          <p:nvPr/>
        </p:nvSpPr>
        <p:spPr>
          <a:xfrm>
            <a:off x="4015850" y="538750"/>
            <a:ext cx="2884800" cy="5628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rgbClr val="BA2E46"/>
                </a:solidFill>
                <a:latin typeface="Helvetica Neue"/>
                <a:ea typeface="Helvetica Neue"/>
                <a:cs typeface="Helvetica Neue"/>
                <a:sym typeface="Helvetica Neue"/>
              </a:rPr>
              <a:t>Speed-Driven Value</a:t>
            </a:r>
            <a:endParaRPr sz="1300" b="1">
              <a:solidFill>
                <a:srgbClr val="BA2E46"/>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 sz="800">
                <a:solidFill>
                  <a:srgbClr val="BA2E46"/>
                </a:solidFill>
                <a:latin typeface="Helvetica Neue Light"/>
                <a:ea typeface="Helvetica Neue Light"/>
                <a:cs typeface="Helvetica Neue Light"/>
                <a:sym typeface="Helvetica Neue Light"/>
              </a:rPr>
              <a:t>Turnaround times, fulfilment, and delivery</a:t>
            </a:r>
            <a:endParaRPr sz="1300" b="1">
              <a:solidFill>
                <a:srgbClr val="BA2E46"/>
              </a:solidFill>
              <a:latin typeface="Helvetica Neue"/>
              <a:ea typeface="Helvetica Neue"/>
              <a:cs typeface="Helvetica Neue"/>
              <a:sym typeface="Helvetica Neue"/>
            </a:endParaRPr>
          </a:p>
        </p:txBody>
      </p:sp>
      <p:sp>
        <p:nvSpPr>
          <p:cNvPr id="1448" name="Google Shape;1448;p259"/>
          <p:cNvSpPr/>
          <p:nvPr/>
        </p:nvSpPr>
        <p:spPr>
          <a:xfrm>
            <a:off x="4015850" y="1175275"/>
            <a:ext cx="2644200" cy="5628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300" b="1">
                <a:solidFill>
                  <a:srgbClr val="BA2E46"/>
                </a:solidFill>
                <a:latin typeface="Helvetica Neue"/>
                <a:ea typeface="Helvetica Neue"/>
                <a:cs typeface="Helvetica Neue"/>
                <a:sym typeface="Helvetica Neue"/>
              </a:rPr>
              <a:t>Transactional</a:t>
            </a:r>
            <a:endParaRPr sz="1300" b="1">
              <a:solidFill>
                <a:srgbClr val="BA2E46"/>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 sz="800">
                <a:solidFill>
                  <a:srgbClr val="BA2E46"/>
                </a:solidFill>
                <a:latin typeface="Helvetica Neue Light"/>
                <a:ea typeface="Helvetica Neue Light"/>
                <a:cs typeface="Helvetica Neue Light"/>
                <a:sym typeface="Helvetica Neue Light"/>
              </a:rPr>
              <a:t>Greater potential for “one and done” relationships</a:t>
            </a:r>
            <a:endParaRPr sz="1300" b="1">
              <a:solidFill>
                <a:srgbClr val="BA2E46"/>
              </a:solidFill>
              <a:latin typeface="Helvetica Neue"/>
              <a:ea typeface="Helvetica Neue"/>
              <a:cs typeface="Helvetica Neue"/>
              <a:sym typeface="Helvetica Neue"/>
            </a:endParaRPr>
          </a:p>
        </p:txBody>
      </p:sp>
      <p:sp>
        <p:nvSpPr>
          <p:cNvPr id="1449" name="Google Shape;1449;p259"/>
          <p:cNvSpPr/>
          <p:nvPr/>
        </p:nvSpPr>
        <p:spPr>
          <a:xfrm>
            <a:off x="4015850" y="1811800"/>
            <a:ext cx="2488200" cy="5628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300" b="1">
                <a:solidFill>
                  <a:srgbClr val="BA2E46"/>
                </a:solidFill>
                <a:latin typeface="Helvetica Neue"/>
                <a:ea typeface="Helvetica Neue"/>
                <a:cs typeface="Helvetica Neue"/>
                <a:sym typeface="Helvetica Neue"/>
              </a:rPr>
              <a:t>Consumer Flexible Journeys </a:t>
            </a:r>
            <a:endParaRPr sz="1300" b="1">
              <a:solidFill>
                <a:srgbClr val="BA2E46"/>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 sz="800">
                <a:solidFill>
                  <a:srgbClr val="BA2E46"/>
                </a:solidFill>
                <a:latin typeface="Helvetica Neue Light"/>
                <a:ea typeface="Helvetica Neue Light"/>
                <a:cs typeface="Helvetica Neue Light"/>
                <a:sym typeface="Helvetica Neue Light"/>
              </a:rPr>
              <a:t>Customer-focused purchasing paths and omni-channel marketing tactics</a:t>
            </a:r>
            <a:endParaRPr sz="1300" b="1">
              <a:solidFill>
                <a:srgbClr val="BA2E46"/>
              </a:solidFill>
              <a:latin typeface="Helvetica Neue"/>
              <a:ea typeface="Helvetica Neue"/>
              <a:cs typeface="Helvetica Neue"/>
              <a:sym typeface="Helvetica Neue"/>
            </a:endParaRPr>
          </a:p>
        </p:txBody>
      </p:sp>
      <p:sp>
        <p:nvSpPr>
          <p:cNvPr id="1450" name="Google Shape;1450;p259"/>
          <p:cNvSpPr/>
          <p:nvPr/>
        </p:nvSpPr>
        <p:spPr>
          <a:xfrm>
            <a:off x="4015850" y="2448322"/>
            <a:ext cx="4869900" cy="5628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300" b="1">
                <a:solidFill>
                  <a:srgbClr val="BA2E46"/>
                </a:solidFill>
                <a:latin typeface="Helvetica Neue"/>
                <a:ea typeface="Helvetica Neue"/>
                <a:cs typeface="Helvetica Neue"/>
                <a:sym typeface="Helvetica Neue"/>
              </a:rPr>
              <a:t>Product Led Competition</a:t>
            </a:r>
            <a:endParaRPr sz="1300" b="1">
              <a:solidFill>
                <a:srgbClr val="BA2E46"/>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 sz="800">
                <a:solidFill>
                  <a:srgbClr val="BA2E46"/>
                </a:solidFill>
                <a:latin typeface="Helvetica Neue Light"/>
                <a:ea typeface="Helvetica Neue Light"/>
                <a:cs typeface="Helvetica Neue Light"/>
                <a:sym typeface="Helvetica Neue Light"/>
              </a:rPr>
              <a:t>Go to market models that compete on                                                                                     on price, service, price, or product </a:t>
            </a:r>
            <a:endParaRPr sz="1300" b="1">
              <a:solidFill>
                <a:srgbClr val="BA2E46"/>
              </a:solidFill>
              <a:latin typeface="Helvetica Neue"/>
              <a:ea typeface="Helvetica Neue"/>
              <a:cs typeface="Helvetica Neue"/>
              <a:sym typeface="Helvetica Neue"/>
            </a:endParaRPr>
          </a:p>
        </p:txBody>
      </p:sp>
      <p:sp>
        <p:nvSpPr>
          <p:cNvPr id="1451" name="Google Shape;1451;p259"/>
          <p:cNvSpPr/>
          <p:nvPr/>
        </p:nvSpPr>
        <p:spPr>
          <a:xfrm>
            <a:off x="4015850" y="3084850"/>
            <a:ext cx="2381400" cy="5628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300" b="1">
                <a:solidFill>
                  <a:srgbClr val="BA2E46"/>
                </a:solidFill>
                <a:latin typeface="Helvetica Neue"/>
                <a:ea typeface="Helvetica Neue"/>
                <a:cs typeface="Helvetica Neue"/>
                <a:sym typeface="Helvetica Neue"/>
              </a:rPr>
              <a:t>Ubiquitous</a:t>
            </a:r>
            <a:endParaRPr sz="1300" b="1">
              <a:solidFill>
                <a:srgbClr val="BA2E46"/>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 sz="800">
                <a:solidFill>
                  <a:srgbClr val="BA2E46"/>
                </a:solidFill>
                <a:latin typeface="Helvetica Neue Light"/>
                <a:ea typeface="Helvetica Neue Light"/>
                <a:cs typeface="Helvetica Neue Light"/>
                <a:sym typeface="Helvetica Neue Light"/>
              </a:rPr>
              <a:t>Reachable, obtainable products and services                           </a:t>
            </a:r>
            <a:endParaRPr sz="1300" b="1">
              <a:solidFill>
                <a:srgbClr val="BA2E46"/>
              </a:solidFill>
              <a:latin typeface="Helvetica Neue"/>
              <a:ea typeface="Helvetica Neue"/>
              <a:cs typeface="Helvetica Neue"/>
              <a:sym typeface="Helvetica Neue"/>
            </a:endParaRPr>
          </a:p>
        </p:txBody>
      </p:sp>
      <p:sp>
        <p:nvSpPr>
          <p:cNvPr id="1452" name="Google Shape;1452;p259"/>
          <p:cNvSpPr/>
          <p:nvPr/>
        </p:nvSpPr>
        <p:spPr>
          <a:xfrm>
            <a:off x="4015850" y="3721375"/>
            <a:ext cx="2148300" cy="5628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300" b="1">
                <a:solidFill>
                  <a:srgbClr val="BA2E46"/>
                </a:solidFill>
                <a:latin typeface="Helvetica Neue"/>
                <a:ea typeface="Helvetica Neue"/>
                <a:cs typeface="Helvetica Neue"/>
                <a:sym typeface="Helvetica Neue"/>
              </a:rPr>
              <a:t>ROI-Oriented Spend</a:t>
            </a:r>
            <a:endParaRPr sz="1300" b="1">
              <a:solidFill>
                <a:srgbClr val="BA2E46"/>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 sz="800">
                <a:solidFill>
                  <a:srgbClr val="BA2E46"/>
                </a:solidFill>
                <a:latin typeface="Helvetica Neue Light"/>
                <a:ea typeface="Helvetica Neue Light"/>
                <a:cs typeface="Helvetica Neue Light"/>
                <a:sym typeface="Helvetica Neue Light"/>
              </a:rPr>
              <a:t>Marketing dollars justified by clear mROI</a:t>
            </a:r>
            <a:endParaRPr sz="1300" b="1">
              <a:solidFill>
                <a:srgbClr val="BA2E46"/>
              </a:solidFill>
              <a:latin typeface="Helvetica Neue"/>
              <a:ea typeface="Helvetica Neue"/>
              <a:cs typeface="Helvetica Neue"/>
              <a:sym typeface="Helvetica Neue"/>
            </a:endParaRPr>
          </a:p>
        </p:txBody>
      </p:sp>
      <p:sp>
        <p:nvSpPr>
          <p:cNvPr id="1453" name="Google Shape;1453;p259"/>
          <p:cNvSpPr/>
          <p:nvPr/>
        </p:nvSpPr>
        <p:spPr>
          <a:xfrm>
            <a:off x="4015850" y="4357900"/>
            <a:ext cx="1922400" cy="5628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300" b="1">
                <a:solidFill>
                  <a:srgbClr val="BA2E46"/>
                </a:solidFill>
                <a:latin typeface="Helvetica Neue"/>
                <a:ea typeface="Helvetica Neue"/>
                <a:cs typeface="Helvetica Neue"/>
                <a:sym typeface="Helvetica Neue"/>
              </a:rPr>
              <a:t>Technology heavy</a:t>
            </a:r>
            <a:endParaRPr sz="1300" b="1">
              <a:solidFill>
                <a:srgbClr val="BA2E46"/>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 sz="800">
                <a:solidFill>
                  <a:srgbClr val="BA2E46"/>
                </a:solidFill>
                <a:latin typeface="Helvetica Neue Light"/>
                <a:ea typeface="Helvetica Neue Light"/>
                <a:cs typeface="Helvetica Neue Light"/>
                <a:sym typeface="Helvetica Neue Light"/>
              </a:rPr>
              <a:t>Marketing tactics focused on low cost, scaled solutions and platforms</a:t>
            </a:r>
            <a:endParaRPr sz="1300" b="1">
              <a:solidFill>
                <a:srgbClr val="BA2E46"/>
              </a:solidFill>
              <a:latin typeface="Helvetica Neue"/>
              <a:ea typeface="Helvetica Neue"/>
              <a:cs typeface="Helvetica Neue"/>
              <a:sym typeface="Helvetica Neue"/>
            </a:endParaRPr>
          </a:p>
        </p:txBody>
      </p:sp>
      <p:sp>
        <p:nvSpPr>
          <p:cNvPr id="1454" name="Google Shape;1454;p259"/>
          <p:cNvSpPr/>
          <p:nvPr/>
        </p:nvSpPr>
        <p:spPr>
          <a:xfrm>
            <a:off x="6702334" y="538750"/>
            <a:ext cx="2183100" cy="562800"/>
          </a:xfrm>
          <a:prstGeom prst="rect">
            <a:avLst/>
          </a:prstGeom>
          <a:solidFill>
            <a:srgbClr val="FCF1F1"/>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r>
              <a:rPr lang="en" sz="1300" b="1">
                <a:solidFill>
                  <a:srgbClr val="BA2E46"/>
                </a:solidFill>
                <a:latin typeface="Helvetica Neue"/>
                <a:ea typeface="Helvetica Neue"/>
                <a:cs typeface="Helvetica Neue"/>
                <a:sym typeface="Helvetica Neue"/>
              </a:rPr>
              <a:t>Timeless &amp; Enduring</a:t>
            </a:r>
            <a:endParaRPr sz="1300" b="1">
              <a:solidFill>
                <a:srgbClr val="BA2E46"/>
              </a:solidFill>
              <a:latin typeface="Helvetica Neue"/>
              <a:ea typeface="Helvetica Neue"/>
              <a:cs typeface="Helvetica Neue"/>
              <a:sym typeface="Helvetica Neue"/>
            </a:endParaRPr>
          </a:p>
          <a:p>
            <a:pPr marL="0" marR="0" lvl="0" indent="0" algn="l" rtl="0">
              <a:spcBef>
                <a:spcPts val="0"/>
              </a:spcBef>
              <a:spcAft>
                <a:spcPts val="0"/>
              </a:spcAft>
              <a:buClr>
                <a:schemeClr val="dk1"/>
              </a:buClr>
              <a:buSzPts val="1100"/>
              <a:buFont typeface="Arial"/>
              <a:buNone/>
            </a:pPr>
            <a:r>
              <a:rPr lang="en" sz="800">
                <a:solidFill>
                  <a:srgbClr val="BA2E46"/>
                </a:solidFill>
                <a:latin typeface="Helvetica Neue Light"/>
                <a:ea typeface="Helvetica Neue Light"/>
                <a:cs typeface="Helvetica Neue Light"/>
                <a:sym typeface="Helvetica Neue Light"/>
              </a:rPr>
              <a:t>Experiences and value</a:t>
            </a:r>
            <a:endParaRPr sz="800">
              <a:solidFill>
                <a:srgbClr val="BA2E46"/>
              </a:solidFill>
              <a:latin typeface="Helvetica Neue Light"/>
              <a:ea typeface="Helvetica Neue Light"/>
              <a:cs typeface="Helvetica Neue Light"/>
              <a:sym typeface="Helvetica Neue Light"/>
            </a:endParaRPr>
          </a:p>
        </p:txBody>
      </p:sp>
      <p:sp>
        <p:nvSpPr>
          <p:cNvPr id="1455" name="Google Shape;1455;p259"/>
          <p:cNvSpPr/>
          <p:nvPr/>
        </p:nvSpPr>
        <p:spPr>
          <a:xfrm>
            <a:off x="6599920" y="1175275"/>
            <a:ext cx="2286000" cy="562800"/>
          </a:xfrm>
          <a:prstGeom prst="rect">
            <a:avLst/>
          </a:prstGeom>
          <a:solidFill>
            <a:srgbClr val="FCF1F1"/>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300" b="1">
                <a:solidFill>
                  <a:srgbClr val="BA2E46"/>
                </a:solidFill>
                <a:latin typeface="Helvetica Neue"/>
                <a:ea typeface="Helvetica Neue"/>
                <a:cs typeface="Helvetica Neue"/>
                <a:sym typeface="Helvetica Neue"/>
              </a:rPr>
              <a:t>Lifetime Value</a:t>
            </a:r>
            <a:endParaRPr sz="1300" b="1">
              <a:solidFill>
                <a:srgbClr val="BA2E46"/>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 sz="800">
                <a:solidFill>
                  <a:srgbClr val="BA2E46"/>
                </a:solidFill>
                <a:latin typeface="Helvetica Neue Light"/>
                <a:ea typeface="Helvetica Neue Light"/>
                <a:cs typeface="Helvetica Neue Light"/>
                <a:sym typeface="Helvetica Neue Light"/>
              </a:rPr>
              <a:t>Longer-term customer connections</a:t>
            </a:r>
            <a:endParaRPr sz="800">
              <a:solidFill>
                <a:srgbClr val="BA2E46"/>
              </a:solidFill>
              <a:latin typeface="Helvetica Neue Light"/>
              <a:ea typeface="Helvetica Neue Light"/>
              <a:cs typeface="Helvetica Neue Light"/>
              <a:sym typeface="Helvetica Neue Light"/>
            </a:endParaRPr>
          </a:p>
        </p:txBody>
      </p:sp>
      <p:sp>
        <p:nvSpPr>
          <p:cNvPr id="1456" name="Google Shape;1456;p259"/>
          <p:cNvSpPr/>
          <p:nvPr/>
        </p:nvSpPr>
        <p:spPr>
          <a:xfrm>
            <a:off x="6454831" y="1811800"/>
            <a:ext cx="2430600" cy="562800"/>
          </a:xfrm>
          <a:prstGeom prst="rect">
            <a:avLst/>
          </a:prstGeom>
          <a:solidFill>
            <a:srgbClr val="FCF1F1"/>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300" b="1">
                <a:solidFill>
                  <a:srgbClr val="BA2E46"/>
                </a:solidFill>
                <a:latin typeface="Helvetica Neue"/>
                <a:ea typeface="Helvetica Neue"/>
                <a:cs typeface="Helvetica Neue"/>
                <a:sym typeface="Helvetica Neue"/>
              </a:rPr>
              <a:t>Brand Powered Experiences</a:t>
            </a:r>
            <a:endParaRPr sz="1300" b="1">
              <a:solidFill>
                <a:srgbClr val="BA2E46"/>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 sz="800">
                <a:solidFill>
                  <a:srgbClr val="BA2E46"/>
                </a:solidFill>
                <a:latin typeface="Helvetica Neue Light"/>
                <a:ea typeface="Helvetica Neue Light"/>
                <a:cs typeface="Helvetica Neue Light"/>
                <a:sym typeface="Helvetica Neue Light"/>
              </a:rPr>
              <a:t>Traditional purchasing paths, with targeted innovation by some brands </a:t>
            </a:r>
            <a:endParaRPr sz="800">
              <a:solidFill>
                <a:srgbClr val="BA2E46"/>
              </a:solidFill>
              <a:latin typeface="Helvetica Neue Light"/>
              <a:ea typeface="Helvetica Neue Light"/>
              <a:cs typeface="Helvetica Neue Light"/>
              <a:sym typeface="Helvetica Neue Light"/>
            </a:endParaRPr>
          </a:p>
        </p:txBody>
      </p:sp>
      <p:sp>
        <p:nvSpPr>
          <p:cNvPr id="1457" name="Google Shape;1457;p259"/>
          <p:cNvSpPr/>
          <p:nvPr/>
        </p:nvSpPr>
        <p:spPr>
          <a:xfrm>
            <a:off x="6360935" y="2448325"/>
            <a:ext cx="2524800" cy="562800"/>
          </a:xfrm>
          <a:prstGeom prst="rect">
            <a:avLst/>
          </a:prstGeom>
          <a:solidFill>
            <a:srgbClr val="FCF1F1"/>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300" b="1">
                <a:solidFill>
                  <a:srgbClr val="BA2E46"/>
                </a:solidFill>
                <a:latin typeface="Helvetica Neue"/>
                <a:ea typeface="Helvetica Neue"/>
                <a:cs typeface="Helvetica Neue"/>
                <a:sym typeface="Helvetica Neue"/>
              </a:rPr>
              <a:t>Brand Led Competition</a:t>
            </a:r>
            <a:endParaRPr sz="1300" b="1">
              <a:solidFill>
                <a:srgbClr val="BA2E46"/>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 sz="800">
                <a:solidFill>
                  <a:srgbClr val="BA2E46"/>
                </a:solidFill>
                <a:latin typeface="Helvetica Neue Light"/>
                <a:ea typeface="Helvetica Neue Light"/>
                <a:cs typeface="Helvetica Neue Light"/>
                <a:sym typeface="Helvetica Neue Light"/>
              </a:rPr>
              <a:t>Competing with brand power supported by product, service, and rarely price</a:t>
            </a:r>
            <a:endParaRPr sz="800">
              <a:solidFill>
                <a:srgbClr val="BA2E46"/>
              </a:solidFill>
              <a:latin typeface="Helvetica Neue Light"/>
              <a:ea typeface="Helvetica Neue Light"/>
              <a:cs typeface="Helvetica Neue Light"/>
              <a:sym typeface="Helvetica Neue Light"/>
            </a:endParaRPr>
          </a:p>
        </p:txBody>
      </p:sp>
      <p:sp>
        <p:nvSpPr>
          <p:cNvPr id="1458" name="Google Shape;1458;p259"/>
          <p:cNvSpPr/>
          <p:nvPr/>
        </p:nvSpPr>
        <p:spPr>
          <a:xfrm>
            <a:off x="6241456" y="3084850"/>
            <a:ext cx="2644200" cy="562800"/>
          </a:xfrm>
          <a:prstGeom prst="rect">
            <a:avLst/>
          </a:prstGeom>
          <a:solidFill>
            <a:srgbClr val="FCF1F1"/>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300" b="1">
                <a:solidFill>
                  <a:srgbClr val="BA2E46"/>
                </a:solidFill>
                <a:latin typeface="Helvetica Neue"/>
                <a:ea typeface="Helvetica Neue"/>
                <a:cs typeface="Helvetica Neue"/>
                <a:sym typeface="Helvetica Neue"/>
              </a:rPr>
              <a:t>Unique </a:t>
            </a:r>
            <a:endParaRPr sz="1300" b="1">
              <a:solidFill>
                <a:srgbClr val="BA2E46"/>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 sz="800">
                <a:solidFill>
                  <a:srgbClr val="BA2E46"/>
                </a:solidFill>
                <a:latin typeface="Helvetica Neue Light"/>
                <a:ea typeface="Helvetica Neue Light"/>
                <a:cs typeface="Helvetica Neue Light"/>
                <a:sym typeface="Helvetica Neue Light"/>
              </a:rPr>
              <a:t>Products and services marketed to be rare and distinctive</a:t>
            </a:r>
            <a:endParaRPr sz="800">
              <a:solidFill>
                <a:srgbClr val="BA2E46"/>
              </a:solidFill>
              <a:latin typeface="Helvetica Neue Light"/>
              <a:ea typeface="Helvetica Neue Light"/>
              <a:cs typeface="Helvetica Neue Light"/>
              <a:sym typeface="Helvetica Neue Light"/>
            </a:endParaRPr>
          </a:p>
        </p:txBody>
      </p:sp>
      <p:sp>
        <p:nvSpPr>
          <p:cNvPr id="1459" name="Google Shape;1459;p259"/>
          <p:cNvSpPr/>
          <p:nvPr/>
        </p:nvSpPr>
        <p:spPr>
          <a:xfrm>
            <a:off x="6113431" y="3721375"/>
            <a:ext cx="2772000" cy="562800"/>
          </a:xfrm>
          <a:prstGeom prst="rect">
            <a:avLst/>
          </a:prstGeom>
          <a:solidFill>
            <a:srgbClr val="FCF1F1"/>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300" b="1">
                <a:solidFill>
                  <a:srgbClr val="BA2E46"/>
                </a:solidFill>
                <a:latin typeface="Helvetica Neue"/>
                <a:ea typeface="Helvetica Neue"/>
                <a:cs typeface="Helvetica Neue"/>
                <a:sym typeface="Helvetica Neue"/>
              </a:rPr>
              <a:t>Experiential and Holistic Spend</a:t>
            </a:r>
            <a:endParaRPr sz="1300" b="1">
              <a:solidFill>
                <a:srgbClr val="BA2E46"/>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 sz="800">
                <a:solidFill>
                  <a:srgbClr val="BA2E46"/>
                </a:solidFill>
                <a:latin typeface="Helvetica Neue Light"/>
                <a:ea typeface="Helvetica Neue Light"/>
                <a:cs typeface="Helvetica Neue Light"/>
                <a:sym typeface="Helvetica Neue Light"/>
              </a:rPr>
              <a:t>Marketing focused on elevating brand, holistic equity, and often ROE equally important to ROI</a:t>
            </a:r>
            <a:endParaRPr sz="800">
              <a:solidFill>
                <a:srgbClr val="BA2E46"/>
              </a:solidFill>
              <a:latin typeface="Helvetica Neue Light"/>
              <a:ea typeface="Helvetica Neue Light"/>
              <a:cs typeface="Helvetica Neue Light"/>
              <a:sym typeface="Helvetica Neue Light"/>
            </a:endParaRPr>
          </a:p>
        </p:txBody>
      </p:sp>
      <p:sp>
        <p:nvSpPr>
          <p:cNvPr id="1460" name="Google Shape;1460;p259"/>
          <p:cNvSpPr/>
          <p:nvPr/>
        </p:nvSpPr>
        <p:spPr>
          <a:xfrm>
            <a:off x="5895975" y="4357900"/>
            <a:ext cx="2990100" cy="562800"/>
          </a:xfrm>
          <a:prstGeom prst="rect">
            <a:avLst/>
          </a:prstGeom>
          <a:solidFill>
            <a:srgbClr val="FCF1F1"/>
          </a:solidFill>
          <a:ln>
            <a:noFill/>
          </a:ln>
        </p:spPr>
        <p:txBody>
          <a:bodyPr spcFirstLastPara="1" wrap="square" lIns="91425" tIns="91425" rIns="91425" bIns="91425" anchor="ctr" anchorCtr="0">
            <a:noAutofit/>
          </a:bodyPr>
          <a:lstStyle/>
          <a:p>
            <a:pPr marL="114300" lvl="0" indent="0" algn="l" rtl="0">
              <a:spcBef>
                <a:spcPts val="0"/>
              </a:spcBef>
              <a:spcAft>
                <a:spcPts val="0"/>
              </a:spcAft>
              <a:buClr>
                <a:schemeClr val="dk1"/>
              </a:buClr>
              <a:buSzPts val="1100"/>
              <a:buFont typeface="Arial"/>
              <a:buNone/>
            </a:pPr>
            <a:r>
              <a:rPr lang="en" sz="1300" b="1">
                <a:solidFill>
                  <a:srgbClr val="BA2E46"/>
                </a:solidFill>
                <a:latin typeface="Helvetica Neue"/>
                <a:ea typeface="Helvetica Neue"/>
                <a:cs typeface="Helvetica Neue"/>
                <a:sym typeface="Helvetica Neue"/>
              </a:rPr>
              <a:t>Human powered, tech enabled</a:t>
            </a:r>
            <a:endParaRPr sz="1300" b="1">
              <a:solidFill>
                <a:srgbClr val="BA2E46"/>
              </a:solidFill>
              <a:latin typeface="Helvetica Neue"/>
              <a:ea typeface="Helvetica Neue"/>
              <a:cs typeface="Helvetica Neue"/>
              <a:sym typeface="Helvetica Neue"/>
            </a:endParaRPr>
          </a:p>
          <a:p>
            <a:pPr marL="114300" lvl="0" indent="0" algn="l" rtl="0">
              <a:spcBef>
                <a:spcPts val="0"/>
              </a:spcBef>
              <a:spcAft>
                <a:spcPts val="0"/>
              </a:spcAft>
              <a:buClr>
                <a:schemeClr val="dk1"/>
              </a:buClr>
              <a:buSzPts val="1100"/>
              <a:buFont typeface="Arial"/>
              <a:buNone/>
            </a:pPr>
            <a:r>
              <a:rPr lang="en" sz="800">
                <a:solidFill>
                  <a:srgbClr val="BA2E46"/>
                </a:solidFill>
                <a:latin typeface="Helvetica Neue Light"/>
                <a:ea typeface="Helvetica Neue Light"/>
                <a:cs typeface="Helvetica Neue Light"/>
                <a:sym typeface="Helvetica Neue Light"/>
              </a:rPr>
              <a:t>Blend of human and tech enabled marketing tactics that enable frictionless and personalized client engagement</a:t>
            </a:r>
            <a:endParaRPr sz="800">
              <a:solidFill>
                <a:srgbClr val="BA2E46"/>
              </a:solidFill>
              <a:latin typeface="Helvetica Neue Light"/>
              <a:ea typeface="Helvetica Neue Light"/>
              <a:cs typeface="Helvetica Neue Light"/>
              <a:sym typeface="Helvetica Neue Light"/>
            </a:endParaRPr>
          </a:p>
        </p:txBody>
      </p:sp>
      <p:sp>
        <p:nvSpPr>
          <p:cNvPr id="1461" name="Google Shape;1461;p259"/>
          <p:cNvSpPr/>
          <p:nvPr/>
        </p:nvSpPr>
        <p:spPr>
          <a:xfrm rot="506422">
            <a:off x="6230848" y="439171"/>
            <a:ext cx="94018" cy="4581109"/>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1300">
              <a:latin typeface="Helvetica Neue"/>
              <a:ea typeface="Helvetica Neue"/>
              <a:cs typeface="Helvetica Neue"/>
              <a:sym typeface="Helvetica Neue"/>
            </a:endParaRPr>
          </a:p>
        </p:txBody>
      </p:sp>
      <p:sp>
        <p:nvSpPr>
          <p:cNvPr id="1462" name="Google Shape;1462;p259"/>
          <p:cNvSpPr/>
          <p:nvPr/>
        </p:nvSpPr>
        <p:spPr>
          <a:xfrm>
            <a:off x="4015850" y="322675"/>
            <a:ext cx="1213200" cy="168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a:solidFill>
                  <a:schemeClr val="lt1"/>
                </a:solidFill>
                <a:latin typeface="Helvetica Neue"/>
                <a:ea typeface="Helvetica Neue"/>
                <a:cs typeface="Helvetica Neue"/>
                <a:sym typeface="Helvetica Neue"/>
              </a:rPr>
              <a:t>Mass Market</a:t>
            </a:r>
            <a:endParaRPr sz="900">
              <a:solidFill>
                <a:schemeClr val="lt1"/>
              </a:solidFill>
              <a:latin typeface="Helvetica Neue"/>
              <a:ea typeface="Helvetica Neue"/>
              <a:cs typeface="Helvetica Neue"/>
              <a:sym typeface="Helvetica Neue"/>
            </a:endParaRPr>
          </a:p>
        </p:txBody>
      </p:sp>
      <p:sp>
        <p:nvSpPr>
          <p:cNvPr id="1463" name="Google Shape;1463;p259"/>
          <p:cNvSpPr/>
          <p:nvPr/>
        </p:nvSpPr>
        <p:spPr>
          <a:xfrm>
            <a:off x="7671980" y="322675"/>
            <a:ext cx="1213200" cy="168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900">
                <a:solidFill>
                  <a:schemeClr val="lt1"/>
                </a:solidFill>
                <a:latin typeface="Helvetica Neue"/>
                <a:ea typeface="Helvetica Neue"/>
                <a:cs typeface="Helvetica Neue"/>
                <a:sym typeface="Helvetica Neue"/>
              </a:rPr>
              <a:t>Luxury</a:t>
            </a:r>
            <a:endParaRPr sz="900">
              <a:solidFill>
                <a:schemeClr val="lt1"/>
              </a:solidFill>
              <a:latin typeface="Helvetica Neue"/>
              <a:ea typeface="Helvetica Neue"/>
              <a:cs typeface="Helvetica Neue"/>
              <a:sym typeface="Helvetica Neue"/>
            </a:endParaRPr>
          </a:p>
        </p:txBody>
      </p:sp>
      <p:sp>
        <p:nvSpPr>
          <p:cNvPr id="1464" name="Google Shape;1464;p259"/>
          <p:cNvSpPr/>
          <p:nvPr/>
        </p:nvSpPr>
        <p:spPr>
          <a:xfrm>
            <a:off x="386500" y="2868025"/>
            <a:ext cx="3462600" cy="14583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Clr>
                <a:schemeClr val="dk1"/>
              </a:buClr>
              <a:buSzPts val="3200"/>
              <a:buFont typeface="Arial"/>
              <a:buNone/>
            </a:pPr>
            <a:r>
              <a:rPr lang="en" sz="1800">
                <a:solidFill>
                  <a:schemeClr val="dk1"/>
                </a:solidFill>
                <a:latin typeface="Helvetica Neue"/>
                <a:ea typeface="Helvetica Neue"/>
                <a:cs typeface="Helvetica Neue"/>
                <a:sym typeface="Helvetica Neue"/>
              </a:rPr>
              <a:t>What can luxury brands learn from their counterparts while </a:t>
            </a:r>
            <a:r>
              <a:rPr lang="en" sz="1800" b="1">
                <a:solidFill>
                  <a:schemeClr val="dk1"/>
                </a:solidFill>
                <a:latin typeface="Helvetica Neue"/>
                <a:ea typeface="Helvetica Neue"/>
                <a:cs typeface="Helvetica Neue"/>
                <a:sym typeface="Helvetica Neue"/>
              </a:rPr>
              <a:t>staying true to their essence</a:t>
            </a:r>
            <a:r>
              <a:rPr lang="en" sz="1800">
                <a:solidFill>
                  <a:schemeClr val="dk1"/>
                </a:solidFill>
                <a:latin typeface="Helvetica Neue"/>
                <a:ea typeface="Helvetica Neue"/>
                <a:cs typeface="Helvetica Neue"/>
                <a:sym typeface="Helvetica Neue"/>
              </a:rPr>
              <a:t>?</a:t>
            </a:r>
            <a:endParaRPr sz="1200">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8"/>
        <p:cNvGrpSpPr/>
        <p:nvPr/>
      </p:nvGrpSpPr>
      <p:grpSpPr>
        <a:xfrm>
          <a:off x="0" y="0"/>
          <a:ext cx="0" cy="0"/>
          <a:chOff x="0" y="0"/>
          <a:chExt cx="0" cy="0"/>
        </a:xfrm>
      </p:grpSpPr>
      <p:sp>
        <p:nvSpPr>
          <p:cNvPr id="1469" name="Google Shape;1469;p260"/>
          <p:cNvSpPr/>
          <p:nvPr/>
        </p:nvSpPr>
        <p:spPr>
          <a:xfrm>
            <a:off x="0" y="0"/>
            <a:ext cx="4416000" cy="5143500"/>
          </a:xfrm>
          <a:prstGeom prst="rect">
            <a:avLst/>
          </a:prstGeom>
          <a:solidFill>
            <a:srgbClr val="F3F3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1470" name="Google Shape;1470;p260"/>
          <p:cNvSpPr/>
          <p:nvPr/>
        </p:nvSpPr>
        <p:spPr>
          <a:xfrm>
            <a:off x="0" y="0"/>
            <a:ext cx="3750000" cy="438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accent5"/>
                </a:solidFill>
                <a:latin typeface="Helvetica Neue Light"/>
                <a:ea typeface="Helvetica Neue Light"/>
                <a:cs typeface="Helvetica Neue Light"/>
                <a:sym typeface="Helvetica Neue Light"/>
              </a:rPr>
              <a:t>Timeless Customer Relationships </a:t>
            </a:r>
            <a:endParaRPr sz="1100">
              <a:solidFill>
                <a:schemeClr val="accent5"/>
              </a:solidFill>
              <a:latin typeface="Helvetica Neue"/>
              <a:ea typeface="Helvetica Neue"/>
              <a:cs typeface="Helvetica Neue"/>
              <a:sym typeface="Helvetica Neue"/>
            </a:endParaRPr>
          </a:p>
        </p:txBody>
      </p:sp>
      <p:sp>
        <p:nvSpPr>
          <p:cNvPr id="1471" name="Google Shape;1471;p260"/>
          <p:cNvSpPr/>
          <p:nvPr/>
        </p:nvSpPr>
        <p:spPr>
          <a:xfrm>
            <a:off x="139500" y="933950"/>
            <a:ext cx="4137000" cy="321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700">
                <a:solidFill>
                  <a:schemeClr val="dk1"/>
                </a:solidFill>
                <a:latin typeface="Helvetica Neue Light"/>
                <a:ea typeface="Helvetica Neue Light"/>
                <a:cs typeface="Helvetica Neue Light"/>
                <a:sym typeface="Helvetica Neue Light"/>
              </a:rPr>
              <a:t>So, what does it mean to bring </a:t>
            </a:r>
            <a:r>
              <a:rPr lang="en" sz="2700" b="1">
                <a:solidFill>
                  <a:schemeClr val="lt1"/>
                </a:solidFill>
                <a:highlight>
                  <a:schemeClr val="accent5"/>
                </a:highlight>
                <a:latin typeface="Helvetica Neue"/>
                <a:ea typeface="Helvetica Neue"/>
                <a:cs typeface="Helvetica Neue"/>
                <a:sym typeface="Helvetica Neue"/>
              </a:rPr>
              <a:t>timelessness </a:t>
            </a:r>
            <a:endParaRPr sz="2700" b="1">
              <a:solidFill>
                <a:schemeClr val="lt1"/>
              </a:solidFill>
              <a:highlight>
                <a:schemeClr val="accent5"/>
              </a:highlight>
              <a:latin typeface="Helvetica Neue"/>
              <a:ea typeface="Helvetica Neue"/>
              <a:cs typeface="Helvetica Neue"/>
              <a:sym typeface="Helvetica Neue"/>
            </a:endParaRPr>
          </a:p>
          <a:p>
            <a:pPr marL="0" lvl="0" indent="0" algn="l" rtl="0">
              <a:spcBef>
                <a:spcPts val="0"/>
              </a:spcBef>
              <a:spcAft>
                <a:spcPts val="0"/>
              </a:spcAft>
              <a:buNone/>
            </a:pPr>
            <a:r>
              <a:rPr lang="en" sz="2700">
                <a:solidFill>
                  <a:schemeClr val="dk1"/>
                </a:solidFill>
                <a:latin typeface="Helvetica Neue Light"/>
                <a:ea typeface="Helvetica Neue Light"/>
                <a:cs typeface="Helvetica Neue Light"/>
                <a:sym typeface="Helvetica Neue Light"/>
              </a:rPr>
              <a:t>to customer relationships? </a:t>
            </a:r>
            <a:endParaRPr sz="2700">
              <a:solidFill>
                <a:schemeClr val="dk1"/>
              </a:solidFill>
              <a:latin typeface="Helvetica Neue"/>
              <a:ea typeface="Helvetica Neue"/>
              <a:cs typeface="Helvetica Neue"/>
              <a:sym typeface="Helvetica Neue"/>
            </a:endParaRPr>
          </a:p>
        </p:txBody>
      </p:sp>
      <p:sp>
        <p:nvSpPr>
          <p:cNvPr id="1472" name="Google Shape;1472;p260"/>
          <p:cNvSpPr/>
          <p:nvPr/>
        </p:nvSpPr>
        <p:spPr>
          <a:xfrm>
            <a:off x="4416000" y="131"/>
            <a:ext cx="1575900" cy="2571900"/>
          </a:xfrm>
          <a:prstGeom prst="rect">
            <a:avLst/>
          </a:prstGeom>
          <a:solidFill>
            <a:schemeClr val="lt2"/>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latin typeface="Helvetica Neue Light"/>
              <a:ea typeface="Helvetica Neue Light"/>
              <a:cs typeface="Helvetica Neue Light"/>
              <a:sym typeface="Helvetica Neue Light"/>
            </a:endParaRPr>
          </a:p>
          <a:p>
            <a:pPr marL="0" lvl="0" indent="0" algn="l" rtl="0">
              <a:spcBef>
                <a:spcPts val="0"/>
              </a:spcBef>
              <a:spcAft>
                <a:spcPts val="0"/>
              </a:spcAft>
              <a:buClr>
                <a:schemeClr val="dk1"/>
              </a:buClr>
              <a:buSzPts val="1100"/>
              <a:buFont typeface="Arial"/>
              <a:buNone/>
            </a:pPr>
            <a:endParaRPr>
              <a:solidFill>
                <a:schemeClr val="dk1"/>
              </a:solidFill>
              <a:latin typeface="Helvetica Neue Light"/>
              <a:ea typeface="Helvetica Neue Light"/>
              <a:cs typeface="Helvetica Neue Light"/>
              <a:sym typeface="Helvetica Neue Light"/>
            </a:endParaRPr>
          </a:p>
          <a:p>
            <a:pPr marL="0" lvl="0" indent="0" algn="l" rtl="0">
              <a:spcBef>
                <a:spcPts val="0"/>
              </a:spcBef>
              <a:spcAft>
                <a:spcPts val="0"/>
              </a:spcAft>
              <a:buClr>
                <a:schemeClr val="dk1"/>
              </a:buClr>
              <a:buSzPts val="1100"/>
              <a:buFont typeface="Arial"/>
              <a:buNone/>
            </a:pPr>
            <a:endParaRPr>
              <a:solidFill>
                <a:schemeClr val="dk1"/>
              </a:solidFill>
              <a:latin typeface="Helvetica Neue Light"/>
              <a:ea typeface="Helvetica Neue Light"/>
              <a:cs typeface="Helvetica Neue Light"/>
              <a:sym typeface="Helvetica Neue Light"/>
            </a:endParaRPr>
          </a:p>
          <a:p>
            <a:pPr marL="0" lvl="0" indent="0" algn="l" rtl="0">
              <a:spcBef>
                <a:spcPts val="0"/>
              </a:spcBef>
              <a:spcAft>
                <a:spcPts val="0"/>
              </a:spcAft>
              <a:buClr>
                <a:schemeClr val="dk1"/>
              </a:buClr>
              <a:buSzPts val="1100"/>
              <a:buFont typeface="Arial"/>
              <a:buNone/>
            </a:pPr>
            <a:endParaRPr>
              <a:solidFill>
                <a:schemeClr val="dk1"/>
              </a:solidFill>
              <a:latin typeface="Helvetica Neue Light"/>
              <a:ea typeface="Helvetica Neue Light"/>
              <a:cs typeface="Helvetica Neue Light"/>
              <a:sym typeface="Helvetica Neue Light"/>
            </a:endParaRPr>
          </a:p>
          <a:p>
            <a:pPr marL="0" lvl="0" indent="0" algn="l" rtl="0">
              <a:spcBef>
                <a:spcPts val="0"/>
              </a:spcBef>
              <a:spcAft>
                <a:spcPts val="0"/>
              </a:spcAft>
              <a:buClr>
                <a:schemeClr val="dk1"/>
              </a:buClr>
              <a:buSzPts val="1100"/>
              <a:buFont typeface="Arial"/>
              <a:buNone/>
            </a:pPr>
            <a:endParaRPr>
              <a:solidFill>
                <a:schemeClr val="dk1"/>
              </a:solidFill>
              <a:latin typeface="Helvetica Neue Light"/>
              <a:ea typeface="Helvetica Neue Light"/>
              <a:cs typeface="Helvetica Neue Light"/>
              <a:sym typeface="Helvetica Neue Light"/>
            </a:endParaRPr>
          </a:p>
          <a:p>
            <a:pPr marL="0" lvl="0" indent="0" algn="l" rtl="0">
              <a:spcBef>
                <a:spcPts val="0"/>
              </a:spcBef>
              <a:spcAft>
                <a:spcPts val="0"/>
              </a:spcAft>
              <a:buClr>
                <a:schemeClr val="dk1"/>
              </a:buClr>
              <a:buSzPts val="1100"/>
              <a:buFont typeface="Arial"/>
              <a:buNone/>
            </a:pPr>
            <a:r>
              <a:rPr lang="en">
                <a:solidFill>
                  <a:schemeClr val="dk1"/>
                </a:solidFill>
                <a:latin typeface="Helvetica Neue Light"/>
                <a:ea typeface="Helvetica Neue Light"/>
                <a:cs typeface="Helvetica Neue Light"/>
                <a:sym typeface="Helvetica Neue Light"/>
              </a:rPr>
              <a:t>Take a long term view and focus on</a:t>
            </a:r>
            <a:r>
              <a:rPr lang="en">
                <a:solidFill>
                  <a:schemeClr val="dk1"/>
                </a:solidFill>
                <a:latin typeface="Helvetica Neue"/>
                <a:ea typeface="Helvetica Neue"/>
                <a:cs typeface="Helvetica Neue"/>
                <a:sym typeface="Helvetica Neue"/>
              </a:rPr>
              <a:t> </a:t>
            </a:r>
            <a:r>
              <a:rPr lang="en" b="1">
                <a:solidFill>
                  <a:schemeClr val="dk1"/>
                </a:solidFill>
                <a:latin typeface="Helvetica Neue"/>
                <a:ea typeface="Helvetica Neue"/>
                <a:cs typeface="Helvetica Neue"/>
                <a:sym typeface="Helvetica Neue"/>
              </a:rPr>
              <a:t>Customer Lifetime Value.</a:t>
            </a:r>
            <a:endParaRPr b="1">
              <a:solidFill>
                <a:schemeClr val="dk1"/>
              </a:solidFill>
              <a:latin typeface="Helvetica Neue"/>
              <a:ea typeface="Helvetica Neue"/>
              <a:cs typeface="Helvetica Neue"/>
              <a:sym typeface="Helvetica Neue"/>
            </a:endParaRPr>
          </a:p>
        </p:txBody>
      </p:sp>
      <p:sp>
        <p:nvSpPr>
          <p:cNvPr id="1473" name="Google Shape;1473;p260"/>
          <p:cNvSpPr/>
          <p:nvPr/>
        </p:nvSpPr>
        <p:spPr>
          <a:xfrm>
            <a:off x="5992000" y="131"/>
            <a:ext cx="1575900" cy="25719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latin typeface="Helvetica Neue Light"/>
              <a:ea typeface="Helvetica Neue Light"/>
              <a:cs typeface="Helvetica Neue Light"/>
              <a:sym typeface="Helvetica Neue Light"/>
            </a:endParaRPr>
          </a:p>
          <a:p>
            <a:pPr marL="0" lvl="0" indent="0" algn="l" rtl="0">
              <a:spcBef>
                <a:spcPts val="0"/>
              </a:spcBef>
              <a:spcAft>
                <a:spcPts val="0"/>
              </a:spcAft>
              <a:buClr>
                <a:schemeClr val="dk1"/>
              </a:buClr>
              <a:buSzPts val="1100"/>
              <a:buFont typeface="Arial"/>
              <a:buNone/>
            </a:pPr>
            <a:endParaRPr>
              <a:solidFill>
                <a:schemeClr val="dk1"/>
              </a:solidFill>
              <a:latin typeface="Helvetica Neue Light"/>
              <a:ea typeface="Helvetica Neue Light"/>
              <a:cs typeface="Helvetica Neue Light"/>
              <a:sym typeface="Helvetica Neue Light"/>
            </a:endParaRPr>
          </a:p>
          <a:p>
            <a:pPr marL="0" lvl="0" indent="0" algn="l" rtl="0">
              <a:spcBef>
                <a:spcPts val="0"/>
              </a:spcBef>
              <a:spcAft>
                <a:spcPts val="0"/>
              </a:spcAft>
              <a:buClr>
                <a:schemeClr val="dk1"/>
              </a:buClr>
              <a:buSzPts val="1100"/>
              <a:buFont typeface="Arial"/>
              <a:buNone/>
            </a:pPr>
            <a:endParaRPr>
              <a:solidFill>
                <a:schemeClr val="dk1"/>
              </a:solidFill>
              <a:latin typeface="Helvetica Neue Light"/>
              <a:ea typeface="Helvetica Neue Light"/>
              <a:cs typeface="Helvetica Neue Light"/>
              <a:sym typeface="Helvetica Neue Light"/>
            </a:endParaRPr>
          </a:p>
          <a:p>
            <a:pPr marL="0" lvl="0" indent="0" algn="l" rtl="0">
              <a:spcBef>
                <a:spcPts val="0"/>
              </a:spcBef>
              <a:spcAft>
                <a:spcPts val="0"/>
              </a:spcAft>
              <a:buClr>
                <a:schemeClr val="dk1"/>
              </a:buClr>
              <a:buSzPts val="1100"/>
              <a:buFont typeface="Arial"/>
              <a:buNone/>
            </a:pPr>
            <a:endParaRPr>
              <a:solidFill>
                <a:schemeClr val="dk1"/>
              </a:solidFill>
              <a:latin typeface="Helvetica Neue Light"/>
              <a:ea typeface="Helvetica Neue Light"/>
              <a:cs typeface="Helvetica Neue Light"/>
              <a:sym typeface="Helvetica Neue Light"/>
            </a:endParaRPr>
          </a:p>
          <a:p>
            <a:pPr marL="0" lvl="0" indent="0" algn="l" rtl="0">
              <a:spcBef>
                <a:spcPts val="0"/>
              </a:spcBef>
              <a:spcAft>
                <a:spcPts val="0"/>
              </a:spcAft>
              <a:buClr>
                <a:schemeClr val="dk1"/>
              </a:buClr>
              <a:buSzPts val="1100"/>
              <a:buFont typeface="Arial"/>
              <a:buNone/>
            </a:pPr>
            <a:endParaRPr>
              <a:solidFill>
                <a:schemeClr val="dk1"/>
              </a:solidFill>
              <a:latin typeface="Helvetica Neue Light"/>
              <a:ea typeface="Helvetica Neue Light"/>
              <a:cs typeface="Helvetica Neue Light"/>
              <a:sym typeface="Helvetica Neue Light"/>
            </a:endParaRPr>
          </a:p>
          <a:p>
            <a:pPr marL="0" lvl="0" indent="0" algn="l" rtl="0">
              <a:spcBef>
                <a:spcPts val="0"/>
              </a:spcBef>
              <a:spcAft>
                <a:spcPts val="0"/>
              </a:spcAft>
              <a:buClr>
                <a:schemeClr val="dk1"/>
              </a:buClr>
              <a:buSzPts val="1100"/>
              <a:buFont typeface="Arial"/>
              <a:buNone/>
            </a:pPr>
            <a:r>
              <a:rPr lang="en">
                <a:solidFill>
                  <a:schemeClr val="dk1"/>
                </a:solidFill>
                <a:latin typeface="Helvetica Neue Light"/>
                <a:ea typeface="Helvetica Neue Light"/>
                <a:cs typeface="Helvetica Neue Light"/>
                <a:sym typeface="Helvetica Neue Light"/>
              </a:rPr>
              <a:t>Have a strong brand identity tha</a:t>
            </a:r>
            <a:r>
              <a:rPr lang="en">
                <a:solidFill>
                  <a:schemeClr val="dk1"/>
                </a:solidFill>
                <a:latin typeface="Helvetica Neue"/>
                <a:ea typeface="Helvetica Neue"/>
                <a:cs typeface="Helvetica Neue"/>
                <a:sym typeface="Helvetica Neue"/>
              </a:rPr>
              <a:t>t </a:t>
            </a:r>
            <a:r>
              <a:rPr lang="en" b="1">
                <a:solidFill>
                  <a:schemeClr val="dk1"/>
                </a:solidFill>
                <a:latin typeface="Helvetica Neue"/>
                <a:ea typeface="Helvetica Neue"/>
                <a:cs typeface="Helvetica Neue"/>
                <a:sym typeface="Helvetica Neue"/>
              </a:rPr>
              <a:t>prudently evolves.</a:t>
            </a:r>
            <a:endParaRPr b="1">
              <a:solidFill>
                <a:schemeClr val="dk1"/>
              </a:solidFill>
              <a:latin typeface="Helvetica Neue"/>
              <a:ea typeface="Helvetica Neue"/>
              <a:cs typeface="Helvetica Neue"/>
              <a:sym typeface="Helvetica Neue"/>
            </a:endParaRPr>
          </a:p>
        </p:txBody>
      </p:sp>
      <p:sp>
        <p:nvSpPr>
          <p:cNvPr id="1474" name="Google Shape;1474;p260"/>
          <p:cNvSpPr/>
          <p:nvPr/>
        </p:nvSpPr>
        <p:spPr>
          <a:xfrm>
            <a:off x="7568000" y="125"/>
            <a:ext cx="1575900" cy="2571900"/>
          </a:xfrm>
          <a:prstGeom prst="rect">
            <a:avLst/>
          </a:prstGeom>
          <a:solidFill>
            <a:schemeClr val="lt2"/>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b="1">
              <a:solidFill>
                <a:schemeClr val="dk1"/>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endParaRPr b="1">
              <a:solidFill>
                <a:schemeClr val="dk1"/>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endParaRPr b="1">
              <a:solidFill>
                <a:schemeClr val="dk1"/>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endParaRPr b="1">
              <a:solidFill>
                <a:schemeClr val="dk1"/>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endParaRPr b="1">
              <a:solidFill>
                <a:schemeClr val="dk1"/>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 b="1">
                <a:solidFill>
                  <a:schemeClr val="dk1"/>
                </a:solidFill>
                <a:latin typeface="Helvetica Neue"/>
                <a:ea typeface="Helvetica Neue"/>
                <a:cs typeface="Helvetica Neue"/>
                <a:sym typeface="Helvetica Neue"/>
              </a:rPr>
              <a:t>Listen and learn</a:t>
            </a:r>
            <a:r>
              <a:rPr lang="en">
                <a:solidFill>
                  <a:schemeClr val="dk1"/>
                </a:solidFill>
                <a:latin typeface="Helvetica Neue"/>
                <a:ea typeface="Helvetica Neue"/>
                <a:cs typeface="Helvetica Neue"/>
                <a:sym typeface="Helvetica Neue"/>
              </a:rPr>
              <a:t> </a:t>
            </a:r>
            <a:r>
              <a:rPr lang="en">
                <a:solidFill>
                  <a:schemeClr val="dk1"/>
                </a:solidFill>
                <a:latin typeface="Helvetica Neue Light"/>
                <a:ea typeface="Helvetica Neue Light"/>
                <a:cs typeface="Helvetica Neue Light"/>
                <a:sym typeface="Helvetica Neue Light"/>
              </a:rPr>
              <a:t>from customers and employees on what works</a:t>
            </a:r>
            <a:r>
              <a:rPr lang="en">
                <a:solidFill>
                  <a:schemeClr val="dk1"/>
                </a:solidFill>
                <a:latin typeface="Helvetica Neue"/>
                <a:ea typeface="Helvetica Neue"/>
                <a:cs typeface="Helvetica Neue"/>
                <a:sym typeface="Helvetica Neue"/>
              </a:rPr>
              <a:t>.</a:t>
            </a:r>
            <a:endParaRPr>
              <a:solidFill>
                <a:schemeClr val="dk1"/>
              </a:solidFill>
              <a:latin typeface="Helvetica Neue"/>
              <a:ea typeface="Helvetica Neue"/>
              <a:cs typeface="Helvetica Neue"/>
              <a:sym typeface="Helvetica Neue"/>
            </a:endParaRPr>
          </a:p>
        </p:txBody>
      </p:sp>
      <p:sp>
        <p:nvSpPr>
          <p:cNvPr id="1475" name="Google Shape;1475;p260"/>
          <p:cNvSpPr/>
          <p:nvPr/>
        </p:nvSpPr>
        <p:spPr>
          <a:xfrm>
            <a:off x="7568000" y="2571790"/>
            <a:ext cx="1575900" cy="25719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latin typeface="Helvetica Neue Light"/>
              <a:ea typeface="Helvetica Neue Light"/>
              <a:cs typeface="Helvetica Neue Light"/>
              <a:sym typeface="Helvetica Neue Light"/>
            </a:endParaRPr>
          </a:p>
          <a:p>
            <a:pPr marL="0" lvl="0" indent="0" algn="l" rtl="0">
              <a:spcBef>
                <a:spcPts val="0"/>
              </a:spcBef>
              <a:spcAft>
                <a:spcPts val="0"/>
              </a:spcAft>
              <a:buNone/>
            </a:pPr>
            <a:endParaRPr>
              <a:solidFill>
                <a:schemeClr val="dk1"/>
              </a:solidFill>
              <a:latin typeface="Helvetica Neue Light"/>
              <a:ea typeface="Helvetica Neue Light"/>
              <a:cs typeface="Helvetica Neue Light"/>
              <a:sym typeface="Helvetica Neue Light"/>
            </a:endParaRPr>
          </a:p>
          <a:p>
            <a:pPr marL="0" lvl="0" indent="0" algn="l" rtl="0">
              <a:spcBef>
                <a:spcPts val="0"/>
              </a:spcBef>
              <a:spcAft>
                <a:spcPts val="0"/>
              </a:spcAft>
              <a:buNone/>
            </a:pPr>
            <a:endParaRPr>
              <a:solidFill>
                <a:schemeClr val="dk1"/>
              </a:solidFill>
              <a:latin typeface="Helvetica Neue Light"/>
              <a:ea typeface="Helvetica Neue Light"/>
              <a:cs typeface="Helvetica Neue Light"/>
              <a:sym typeface="Helvetica Neue Light"/>
            </a:endParaRPr>
          </a:p>
          <a:p>
            <a:pPr marL="0" lvl="0" indent="0" algn="l" rtl="0">
              <a:spcBef>
                <a:spcPts val="0"/>
              </a:spcBef>
              <a:spcAft>
                <a:spcPts val="0"/>
              </a:spcAft>
              <a:buNone/>
            </a:pPr>
            <a:endParaRPr>
              <a:solidFill>
                <a:schemeClr val="dk1"/>
              </a:solidFill>
              <a:latin typeface="Helvetica Neue Light"/>
              <a:ea typeface="Helvetica Neue Light"/>
              <a:cs typeface="Helvetica Neue Light"/>
              <a:sym typeface="Helvetica Neue Light"/>
            </a:endParaRPr>
          </a:p>
          <a:p>
            <a:pPr marL="0" lvl="0" indent="0" algn="l" rtl="0">
              <a:spcBef>
                <a:spcPts val="0"/>
              </a:spcBef>
              <a:spcAft>
                <a:spcPts val="0"/>
              </a:spcAft>
              <a:buNone/>
            </a:pPr>
            <a:endParaRPr>
              <a:solidFill>
                <a:schemeClr val="dk1"/>
              </a:solidFill>
              <a:latin typeface="Helvetica Neue Light"/>
              <a:ea typeface="Helvetica Neue Light"/>
              <a:cs typeface="Helvetica Neue Light"/>
              <a:sym typeface="Helvetica Neue Light"/>
            </a:endParaRPr>
          </a:p>
          <a:p>
            <a:pPr marL="0" lvl="0" indent="0" algn="l" rtl="0">
              <a:spcBef>
                <a:spcPts val="0"/>
              </a:spcBef>
              <a:spcAft>
                <a:spcPts val="0"/>
              </a:spcAft>
              <a:buNone/>
            </a:pPr>
            <a:r>
              <a:rPr lang="en">
                <a:solidFill>
                  <a:schemeClr val="dk1"/>
                </a:solidFill>
                <a:latin typeface="Helvetica Neue Light"/>
                <a:ea typeface="Helvetica Neue Light"/>
                <a:cs typeface="Helvetica Neue Light"/>
                <a:sym typeface="Helvetica Neue Light"/>
              </a:rPr>
              <a:t>Understand and enhance</a:t>
            </a:r>
            <a:r>
              <a:rPr lang="en">
                <a:solidFill>
                  <a:schemeClr val="dk1"/>
                </a:solidFill>
                <a:latin typeface="Helvetica Neue"/>
                <a:ea typeface="Helvetica Neue"/>
                <a:cs typeface="Helvetica Neue"/>
                <a:sym typeface="Helvetica Neue"/>
              </a:rPr>
              <a:t> </a:t>
            </a:r>
            <a:r>
              <a:rPr lang="en" b="1">
                <a:solidFill>
                  <a:schemeClr val="dk1"/>
                </a:solidFill>
                <a:latin typeface="Helvetica Neue"/>
                <a:ea typeface="Helvetica Neue"/>
                <a:cs typeface="Helvetica Neue"/>
                <a:sym typeface="Helvetica Neue"/>
              </a:rPr>
              <a:t>YOUR value chain, </a:t>
            </a:r>
            <a:r>
              <a:rPr lang="en">
                <a:solidFill>
                  <a:schemeClr val="dk1"/>
                </a:solidFill>
                <a:latin typeface="Helvetica Neue Light"/>
                <a:ea typeface="Helvetica Neue Light"/>
                <a:cs typeface="Helvetica Neue Light"/>
                <a:sym typeface="Helvetica Neue Light"/>
              </a:rPr>
              <a:t>enabled by prudent tech and data models.</a:t>
            </a:r>
            <a:endParaRPr>
              <a:solidFill>
                <a:schemeClr val="dk1"/>
              </a:solidFill>
              <a:latin typeface="Helvetica Neue Light"/>
              <a:ea typeface="Helvetica Neue Light"/>
              <a:cs typeface="Helvetica Neue Light"/>
              <a:sym typeface="Helvetica Neue Light"/>
            </a:endParaRPr>
          </a:p>
          <a:p>
            <a:pPr marL="0" lvl="0" indent="0" algn="l" rtl="0">
              <a:spcBef>
                <a:spcPts val="0"/>
              </a:spcBef>
              <a:spcAft>
                <a:spcPts val="0"/>
              </a:spcAft>
              <a:buClr>
                <a:schemeClr val="dk1"/>
              </a:buClr>
              <a:buSzPts val="1100"/>
              <a:buFont typeface="Arial"/>
              <a:buNone/>
            </a:pPr>
            <a:endParaRPr>
              <a:solidFill>
                <a:schemeClr val="dk1"/>
              </a:solidFill>
              <a:latin typeface="Helvetica Neue"/>
              <a:ea typeface="Helvetica Neue"/>
              <a:cs typeface="Helvetica Neue"/>
              <a:sym typeface="Helvetica Neue"/>
            </a:endParaRPr>
          </a:p>
        </p:txBody>
      </p:sp>
      <p:sp>
        <p:nvSpPr>
          <p:cNvPr id="1476" name="Google Shape;1476;p260"/>
          <p:cNvSpPr/>
          <p:nvPr/>
        </p:nvSpPr>
        <p:spPr>
          <a:xfrm>
            <a:off x="5992000" y="2571790"/>
            <a:ext cx="1575900" cy="2571900"/>
          </a:xfrm>
          <a:prstGeom prst="rect">
            <a:avLst/>
          </a:prstGeom>
          <a:solidFill>
            <a:schemeClr val="lt2"/>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latin typeface="Helvetica Neue Light"/>
              <a:ea typeface="Helvetica Neue Light"/>
              <a:cs typeface="Helvetica Neue Light"/>
              <a:sym typeface="Helvetica Neue Light"/>
            </a:endParaRPr>
          </a:p>
          <a:p>
            <a:pPr marL="0" lvl="0" indent="0" algn="l" rtl="0">
              <a:spcBef>
                <a:spcPts val="0"/>
              </a:spcBef>
              <a:spcAft>
                <a:spcPts val="0"/>
              </a:spcAft>
              <a:buClr>
                <a:schemeClr val="dk1"/>
              </a:buClr>
              <a:buSzPts val="1100"/>
              <a:buFont typeface="Arial"/>
              <a:buNone/>
            </a:pPr>
            <a:endParaRPr>
              <a:solidFill>
                <a:schemeClr val="dk1"/>
              </a:solidFill>
              <a:latin typeface="Helvetica Neue Light"/>
              <a:ea typeface="Helvetica Neue Light"/>
              <a:cs typeface="Helvetica Neue Light"/>
              <a:sym typeface="Helvetica Neue Light"/>
            </a:endParaRPr>
          </a:p>
          <a:p>
            <a:pPr marL="0" lvl="0" indent="0" algn="l" rtl="0">
              <a:spcBef>
                <a:spcPts val="0"/>
              </a:spcBef>
              <a:spcAft>
                <a:spcPts val="0"/>
              </a:spcAft>
              <a:buClr>
                <a:schemeClr val="dk1"/>
              </a:buClr>
              <a:buSzPts val="1100"/>
              <a:buFont typeface="Arial"/>
              <a:buNone/>
            </a:pPr>
            <a:endParaRPr>
              <a:solidFill>
                <a:schemeClr val="dk1"/>
              </a:solidFill>
              <a:latin typeface="Helvetica Neue Light"/>
              <a:ea typeface="Helvetica Neue Light"/>
              <a:cs typeface="Helvetica Neue Light"/>
              <a:sym typeface="Helvetica Neue Light"/>
            </a:endParaRPr>
          </a:p>
          <a:p>
            <a:pPr marL="0" lvl="0" indent="0" algn="l" rtl="0">
              <a:spcBef>
                <a:spcPts val="0"/>
              </a:spcBef>
              <a:spcAft>
                <a:spcPts val="0"/>
              </a:spcAft>
              <a:buClr>
                <a:schemeClr val="dk1"/>
              </a:buClr>
              <a:buSzPts val="1100"/>
              <a:buFont typeface="Arial"/>
              <a:buNone/>
            </a:pPr>
            <a:endParaRPr>
              <a:solidFill>
                <a:schemeClr val="dk1"/>
              </a:solidFill>
              <a:latin typeface="Helvetica Neue Light"/>
              <a:ea typeface="Helvetica Neue Light"/>
              <a:cs typeface="Helvetica Neue Light"/>
              <a:sym typeface="Helvetica Neue Light"/>
            </a:endParaRPr>
          </a:p>
          <a:p>
            <a:pPr marL="0" lvl="0" indent="0" algn="l" rtl="0">
              <a:spcBef>
                <a:spcPts val="0"/>
              </a:spcBef>
              <a:spcAft>
                <a:spcPts val="0"/>
              </a:spcAft>
              <a:buClr>
                <a:schemeClr val="dk1"/>
              </a:buClr>
              <a:buSzPts val="1100"/>
              <a:buFont typeface="Arial"/>
              <a:buNone/>
            </a:pPr>
            <a:endParaRPr>
              <a:solidFill>
                <a:schemeClr val="dk1"/>
              </a:solidFill>
              <a:latin typeface="Helvetica Neue Light"/>
              <a:ea typeface="Helvetica Neue Light"/>
              <a:cs typeface="Helvetica Neue Light"/>
              <a:sym typeface="Helvetica Neue Light"/>
            </a:endParaRPr>
          </a:p>
          <a:p>
            <a:pPr marL="0" lvl="0" indent="0" algn="l" rtl="0">
              <a:spcBef>
                <a:spcPts val="0"/>
              </a:spcBef>
              <a:spcAft>
                <a:spcPts val="0"/>
              </a:spcAft>
              <a:buClr>
                <a:schemeClr val="dk1"/>
              </a:buClr>
              <a:buSzPts val="1100"/>
              <a:buFont typeface="Arial"/>
              <a:buNone/>
            </a:pPr>
            <a:r>
              <a:rPr lang="en">
                <a:solidFill>
                  <a:schemeClr val="dk1"/>
                </a:solidFill>
                <a:latin typeface="Helvetica Neue Light"/>
                <a:ea typeface="Helvetica Neue Light"/>
                <a:cs typeface="Helvetica Neue Light"/>
                <a:sym typeface="Helvetica Neue Light"/>
              </a:rPr>
              <a:t>Continuously</a:t>
            </a:r>
            <a:r>
              <a:rPr lang="en">
                <a:solidFill>
                  <a:schemeClr val="dk1"/>
                </a:solidFill>
                <a:latin typeface="Helvetica Neue"/>
                <a:ea typeface="Helvetica Neue"/>
                <a:cs typeface="Helvetica Neue"/>
                <a:sym typeface="Helvetica Neue"/>
              </a:rPr>
              <a:t> </a:t>
            </a:r>
            <a:r>
              <a:rPr lang="en" b="1">
                <a:solidFill>
                  <a:schemeClr val="dk1"/>
                </a:solidFill>
                <a:latin typeface="Helvetica Neue"/>
                <a:ea typeface="Helvetica Neue"/>
                <a:cs typeface="Helvetica Neue"/>
                <a:sym typeface="Helvetica Neue"/>
              </a:rPr>
              <a:t>optimize, personalize, and differentiate</a:t>
            </a:r>
            <a:r>
              <a:rPr lang="en">
                <a:solidFill>
                  <a:schemeClr val="dk1"/>
                </a:solidFill>
                <a:latin typeface="Helvetica Neue"/>
                <a:ea typeface="Helvetica Neue"/>
                <a:cs typeface="Helvetica Neue"/>
                <a:sym typeface="Helvetica Neue"/>
              </a:rPr>
              <a:t> </a:t>
            </a:r>
            <a:r>
              <a:rPr lang="en">
                <a:solidFill>
                  <a:schemeClr val="dk1"/>
                </a:solidFill>
                <a:latin typeface="Helvetica Neue Light"/>
                <a:ea typeface="Helvetica Neue Light"/>
                <a:cs typeface="Helvetica Neue Light"/>
                <a:sym typeface="Helvetica Neue Light"/>
              </a:rPr>
              <a:t>the experience.</a:t>
            </a:r>
            <a:endParaRPr>
              <a:latin typeface="Helvetica Neue"/>
              <a:ea typeface="Helvetica Neue"/>
              <a:cs typeface="Helvetica Neue"/>
              <a:sym typeface="Helvetica Neue"/>
            </a:endParaRPr>
          </a:p>
        </p:txBody>
      </p:sp>
      <p:sp>
        <p:nvSpPr>
          <p:cNvPr id="1477" name="Google Shape;1477;p260"/>
          <p:cNvSpPr/>
          <p:nvPr/>
        </p:nvSpPr>
        <p:spPr>
          <a:xfrm>
            <a:off x="4416000" y="2571790"/>
            <a:ext cx="1575900" cy="25719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latin typeface="Helvetica Neue Light"/>
              <a:ea typeface="Helvetica Neue Light"/>
              <a:cs typeface="Helvetica Neue Light"/>
              <a:sym typeface="Helvetica Neue Light"/>
            </a:endParaRPr>
          </a:p>
          <a:p>
            <a:pPr marL="0" lvl="0" indent="0" algn="l" rtl="0">
              <a:spcBef>
                <a:spcPts val="0"/>
              </a:spcBef>
              <a:spcAft>
                <a:spcPts val="0"/>
              </a:spcAft>
              <a:buClr>
                <a:schemeClr val="dk1"/>
              </a:buClr>
              <a:buSzPts val="1100"/>
              <a:buFont typeface="Arial"/>
              <a:buNone/>
            </a:pPr>
            <a:endParaRPr>
              <a:solidFill>
                <a:schemeClr val="dk1"/>
              </a:solidFill>
              <a:latin typeface="Helvetica Neue Light"/>
              <a:ea typeface="Helvetica Neue Light"/>
              <a:cs typeface="Helvetica Neue Light"/>
              <a:sym typeface="Helvetica Neue Light"/>
            </a:endParaRPr>
          </a:p>
          <a:p>
            <a:pPr marL="0" lvl="0" indent="0" algn="l" rtl="0">
              <a:spcBef>
                <a:spcPts val="0"/>
              </a:spcBef>
              <a:spcAft>
                <a:spcPts val="0"/>
              </a:spcAft>
              <a:buClr>
                <a:schemeClr val="dk1"/>
              </a:buClr>
              <a:buSzPts val="1100"/>
              <a:buFont typeface="Arial"/>
              <a:buNone/>
            </a:pPr>
            <a:endParaRPr>
              <a:solidFill>
                <a:schemeClr val="dk1"/>
              </a:solidFill>
              <a:latin typeface="Helvetica Neue Light"/>
              <a:ea typeface="Helvetica Neue Light"/>
              <a:cs typeface="Helvetica Neue Light"/>
              <a:sym typeface="Helvetica Neue Light"/>
            </a:endParaRPr>
          </a:p>
          <a:p>
            <a:pPr marL="0" lvl="0" indent="0" algn="l" rtl="0">
              <a:spcBef>
                <a:spcPts val="0"/>
              </a:spcBef>
              <a:spcAft>
                <a:spcPts val="0"/>
              </a:spcAft>
              <a:buClr>
                <a:schemeClr val="dk1"/>
              </a:buClr>
              <a:buSzPts val="1100"/>
              <a:buFont typeface="Arial"/>
              <a:buNone/>
            </a:pPr>
            <a:endParaRPr>
              <a:solidFill>
                <a:schemeClr val="dk1"/>
              </a:solidFill>
              <a:latin typeface="Helvetica Neue Light"/>
              <a:ea typeface="Helvetica Neue Light"/>
              <a:cs typeface="Helvetica Neue Light"/>
              <a:sym typeface="Helvetica Neue Light"/>
            </a:endParaRPr>
          </a:p>
          <a:p>
            <a:pPr marL="0" lvl="0" indent="0" algn="l" rtl="0">
              <a:spcBef>
                <a:spcPts val="0"/>
              </a:spcBef>
              <a:spcAft>
                <a:spcPts val="0"/>
              </a:spcAft>
              <a:buClr>
                <a:schemeClr val="dk1"/>
              </a:buClr>
              <a:buSzPts val="1100"/>
              <a:buFont typeface="Arial"/>
              <a:buNone/>
            </a:pPr>
            <a:endParaRPr>
              <a:solidFill>
                <a:schemeClr val="dk1"/>
              </a:solidFill>
              <a:latin typeface="Helvetica Neue Light"/>
              <a:ea typeface="Helvetica Neue Light"/>
              <a:cs typeface="Helvetica Neue Light"/>
              <a:sym typeface="Helvetica Neue Light"/>
            </a:endParaRPr>
          </a:p>
          <a:p>
            <a:pPr marL="0" lvl="0" indent="0" algn="l" rtl="0">
              <a:spcBef>
                <a:spcPts val="0"/>
              </a:spcBef>
              <a:spcAft>
                <a:spcPts val="0"/>
              </a:spcAft>
              <a:buClr>
                <a:schemeClr val="dk1"/>
              </a:buClr>
              <a:buSzPts val="1100"/>
              <a:buFont typeface="Arial"/>
              <a:buNone/>
            </a:pPr>
            <a:r>
              <a:rPr lang="en" b="1">
                <a:solidFill>
                  <a:schemeClr val="dk1"/>
                </a:solidFill>
                <a:latin typeface="Helvetica Neue"/>
                <a:ea typeface="Helvetica Neue"/>
                <a:cs typeface="Helvetica Neue"/>
                <a:sym typeface="Helvetica Neue"/>
              </a:rPr>
              <a:t>Fix mistakes</a:t>
            </a:r>
            <a:r>
              <a:rPr lang="en">
                <a:solidFill>
                  <a:schemeClr val="dk1"/>
                </a:solidFill>
                <a:latin typeface="Helvetica Neue Light"/>
                <a:ea typeface="Helvetica Neue Light"/>
                <a:cs typeface="Helvetica Neue Light"/>
                <a:sym typeface="Helvetica Neue Light"/>
              </a:rPr>
              <a:t> as</a:t>
            </a:r>
            <a:r>
              <a:rPr lang="en">
                <a:solidFill>
                  <a:schemeClr val="dk1"/>
                </a:solidFill>
                <a:latin typeface="Helvetica Neue"/>
                <a:ea typeface="Helvetica Neue"/>
                <a:cs typeface="Helvetica Neue"/>
                <a:sym typeface="Helvetica Neue"/>
              </a:rPr>
              <a:t> quickly and effectively as possible.</a:t>
            </a:r>
            <a:endParaRPr>
              <a:solidFill>
                <a:schemeClr val="dk1"/>
              </a:solidFill>
              <a:latin typeface="Helvetica Neue"/>
              <a:ea typeface="Helvetica Neue"/>
              <a:cs typeface="Helvetica Neue"/>
              <a:sym typeface="Helvetica Neue"/>
            </a:endParaRPr>
          </a:p>
        </p:txBody>
      </p:sp>
      <p:sp>
        <p:nvSpPr>
          <p:cNvPr id="1478" name="Google Shape;1478;p260"/>
          <p:cNvSpPr/>
          <p:nvPr/>
        </p:nvSpPr>
        <p:spPr>
          <a:xfrm>
            <a:off x="4156150" y="2291600"/>
            <a:ext cx="502800" cy="502800"/>
          </a:xfrm>
          <a:prstGeom prst="ellipse">
            <a:avLst/>
          </a:prstGeom>
          <a:solidFill>
            <a:schemeClr val="lt1"/>
          </a:solidFill>
          <a:ln w="19050"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1479" name="Google Shape;1479;p260"/>
          <p:cNvSpPr/>
          <p:nvPr/>
        </p:nvSpPr>
        <p:spPr>
          <a:xfrm>
            <a:off x="4330542" y="2372592"/>
            <a:ext cx="211500" cy="340800"/>
          </a:xfrm>
          <a:custGeom>
            <a:avLst/>
            <a:gdLst/>
            <a:ahLst/>
            <a:cxnLst/>
            <a:rect l="l" t="t" r="r" b="b"/>
            <a:pathLst>
              <a:path w="120000" h="120000" extrusionOk="0">
                <a:moveTo>
                  <a:pt x="22800" y="0"/>
                </a:moveTo>
                <a:lnTo>
                  <a:pt x="0" y="14161"/>
                </a:lnTo>
                <a:lnTo>
                  <a:pt x="74400" y="60372"/>
                </a:lnTo>
                <a:lnTo>
                  <a:pt x="0" y="105838"/>
                </a:lnTo>
                <a:lnTo>
                  <a:pt x="22800" y="120000"/>
                </a:lnTo>
                <a:lnTo>
                  <a:pt x="120000" y="60372"/>
                </a:lnTo>
                <a:lnTo>
                  <a:pt x="22800" y="0"/>
                </a:lnTo>
                <a:close/>
              </a:path>
            </a:pathLst>
          </a:custGeom>
          <a:solidFill>
            <a:schemeClr val="accent5"/>
          </a:solid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pic>
        <p:nvPicPr>
          <p:cNvPr id="1480" name="Google Shape;1480;p260"/>
          <p:cNvPicPr preferRelativeResize="0"/>
          <p:nvPr/>
        </p:nvPicPr>
        <p:blipFill>
          <a:blip r:embed="rId3">
            <a:alphaModFix/>
          </a:blip>
          <a:stretch>
            <a:fillRect/>
          </a:stretch>
        </p:blipFill>
        <p:spPr>
          <a:xfrm>
            <a:off x="4521925" y="567100"/>
            <a:ext cx="340800" cy="340800"/>
          </a:xfrm>
          <a:prstGeom prst="rect">
            <a:avLst/>
          </a:prstGeom>
          <a:noFill/>
          <a:ln>
            <a:noFill/>
          </a:ln>
        </p:spPr>
      </p:pic>
      <p:pic>
        <p:nvPicPr>
          <p:cNvPr id="1481" name="Google Shape;1481;p260"/>
          <p:cNvPicPr preferRelativeResize="0"/>
          <p:nvPr/>
        </p:nvPicPr>
        <p:blipFill>
          <a:blip r:embed="rId4">
            <a:alphaModFix/>
          </a:blip>
          <a:stretch>
            <a:fillRect/>
          </a:stretch>
        </p:blipFill>
        <p:spPr>
          <a:xfrm>
            <a:off x="6113175" y="567100"/>
            <a:ext cx="340800" cy="340800"/>
          </a:xfrm>
          <a:prstGeom prst="rect">
            <a:avLst/>
          </a:prstGeom>
          <a:noFill/>
          <a:ln>
            <a:noFill/>
          </a:ln>
        </p:spPr>
      </p:pic>
      <p:pic>
        <p:nvPicPr>
          <p:cNvPr id="1482" name="Google Shape;1482;p260"/>
          <p:cNvPicPr preferRelativeResize="0"/>
          <p:nvPr/>
        </p:nvPicPr>
        <p:blipFill>
          <a:blip r:embed="rId5">
            <a:alphaModFix/>
          </a:blip>
          <a:stretch>
            <a:fillRect/>
          </a:stretch>
        </p:blipFill>
        <p:spPr>
          <a:xfrm>
            <a:off x="7704425" y="567100"/>
            <a:ext cx="340800" cy="340800"/>
          </a:xfrm>
          <a:prstGeom prst="rect">
            <a:avLst/>
          </a:prstGeom>
          <a:noFill/>
          <a:ln>
            <a:noFill/>
          </a:ln>
        </p:spPr>
      </p:pic>
      <p:pic>
        <p:nvPicPr>
          <p:cNvPr id="1483" name="Google Shape;1483;p260"/>
          <p:cNvPicPr preferRelativeResize="0"/>
          <p:nvPr/>
        </p:nvPicPr>
        <p:blipFill>
          <a:blip r:embed="rId6">
            <a:alphaModFix/>
          </a:blip>
          <a:stretch>
            <a:fillRect/>
          </a:stretch>
        </p:blipFill>
        <p:spPr>
          <a:xfrm>
            <a:off x="4521925" y="3143000"/>
            <a:ext cx="340800" cy="340800"/>
          </a:xfrm>
          <a:prstGeom prst="rect">
            <a:avLst/>
          </a:prstGeom>
          <a:noFill/>
          <a:ln>
            <a:noFill/>
          </a:ln>
        </p:spPr>
      </p:pic>
      <p:pic>
        <p:nvPicPr>
          <p:cNvPr id="1484" name="Google Shape;1484;p260"/>
          <p:cNvPicPr preferRelativeResize="0"/>
          <p:nvPr/>
        </p:nvPicPr>
        <p:blipFill>
          <a:blip r:embed="rId7">
            <a:alphaModFix/>
          </a:blip>
          <a:stretch>
            <a:fillRect/>
          </a:stretch>
        </p:blipFill>
        <p:spPr>
          <a:xfrm>
            <a:off x="6113175" y="3143000"/>
            <a:ext cx="340800" cy="340800"/>
          </a:xfrm>
          <a:prstGeom prst="rect">
            <a:avLst/>
          </a:prstGeom>
          <a:noFill/>
          <a:ln>
            <a:noFill/>
          </a:ln>
        </p:spPr>
      </p:pic>
      <p:pic>
        <p:nvPicPr>
          <p:cNvPr id="1485" name="Google Shape;1485;p260"/>
          <p:cNvPicPr preferRelativeResize="0"/>
          <p:nvPr/>
        </p:nvPicPr>
        <p:blipFill>
          <a:blip r:embed="rId8">
            <a:alphaModFix/>
          </a:blip>
          <a:stretch>
            <a:fillRect/>
          </a:stretch>
        </p:blipFill>
        <p:spPr>
          <a:xfrm>
            <a:off x="7704425" y="3143000"/>
            <a:ext cx="340800" cy="340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9"/>
        <p:cNvGrpSpPr/>
        <p:nvPr/>
      </p:nvGrpSpPr>
      <p:grpSpPr>
        <a:xfrm>
          <a:off x="0" y="0"/>
          <a:ext cx="0" cy="0"/>
          <a:chOff x="0" y="0"/>
          <a:chExt cx="0" cy="0"/>
        </a:xfrm>
      </p:grpSpPr>
      <p:sp>
        <p:nvSpPr>
          <p:cNvPr id="1490" name="Google Shape;1490;p261"/>
          <p:cNvSpPr/>
          <p:nvPr/>
        </p:nvSpPr>
        <p:spPr>
          <a:xfrm>
            <a:off x="0" y="50"/>
            <a:ext cx="4396500" cy="5143500"/>
          </a:xfrm>
          <a:prstGeom prst="rect">
            <a:avLst/>
          </a:prstGeom>
          <a:solidFill>
            <a:schemeClr val="dk1"/>
          </a:solidFill>
          <a:ln>
            <a:noFill/>
          </a:ln>
        </p:spPr>
        <p:txBody>
          <a:bodyPr spcFirstLastPara="1" wrap="square" lIns="228600" tIns="91425" rIns="91425" bIns="91425" anchor="ctr" anchorCtr="0">
            <a:noAutofit/>
          </a:bodyPr>
          <a:lstStyle/>
          <a:p>
            <a:pPr marL="0" lvl="0" indent="0" algn="l" rtl="0">
              <a:spcBef>
                <a:spcPts val="0"/>
              </a:spcBef>
              <a:spcAft>
                <a:spcPts val="0"/>
              </a:spcAft>
              <a:buNone/>
            </a:pPr>
            <a:endParaRPr sz="1200">
              <a:solidFill>
                <a:schemeClr val="lt1"/>
              </a:solidFill>
              <a:latin typeface="Helvetica Neue Light"/>
              <a:ea typeface="Helvetica Neue Light"/>
              <a:cs typeface="Helvetica Neue Light"/>
              <a:sym typeface="Helvetica Neue Light"/>
            </a:endParaRPr>
          </a:p>
        </p:txBody>
      </p:sp>
      <p:sp>
        <p:nvSpPr>
          <p:cNvPr id="1491" name="Google Shape;1491;p261"/>
          <p:cNvSpPr/>
          <p:nvPr/>
        </p:nvSpPr>
        <p:spPr>
          <a:xfrm>
            <a:off x="4674175" y="4762400"/>
            <a:ext cx="4396500" cy="309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800">
                <a:solidFill>
                  <a:schemeClr val="dk2"/>
                </a:solidFill>
                <a:latin typeface="Helvetica Neue"/>
                <a:ea typeface="Helvetica Neue"/>
                <a:cs typeface="Helvetica Neue"/>
                <a:sym typeface="Helvetica Neue"/>
              </a:rPr>
              <a:t>Sources: PwC Strategy&amp; Analysis</a:t>
            </a:r>
            <a:endParaRPr sz="800">
              <a:solidFill>
                <a:schemeClr val="dk2"/>
              </a:solidFill>
              <a:latin typeface="Helvetica Neue"/>
              <a:ea typeface="Helvetica Neue"/>
              <a:cs typeface="Helvetica Neue"/>
              <a:sym typeface="Helvetica Neue"/>
            </a:endParaRPr>
          </a:p>
        </p:txBody>
      </p:sp>
      <p:sp>
        <p:nvSpPr>
          <p:cNvPr id="1492" name="Google Shape;1492;p261"/>
          <p:cNvSpPr/>
          <p:nvPr/>
        </p:nvSpPr>
        <p:spPr>
          <a:xfrm>
            <a:off x="0" y="0"/>
            <a:ext cx="4497000" cy="438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accent5"/>
                </a:solidFill>
                <a:latin typeface="Helvetica Neue Light"/>
                <a:ea typeface="Helvetica Neue Light"/>
                <a:cs typeface="Helvetica Neue Light"/>
                <a:sym typeface="Helvetica Neue Light"/>
              </a:rPr>
              <a:t>Lifetime Value</a:t>
            </a:r>
            <a:endParaRPr sz="1100">
              <a:solidFill>
                <a:schemeClr val="accent5"/>
              </a:solidFill>
              <a:latin typeface="Helvetica Neue"/>
              <a:ea typeface="Helvetica Neue"/>
              <a:cs typeface="Helvetica Neue"/>
              <a:sym typeface="Helvetica Neue"/>
            </a:endParaRPr>
          </a:p>
        </p:txBody>
      </p:sp>
      <p:sp>
        <p:nvSpPr>
          <p:cNvPr id="1493" name="Google Shape;1493;p261"/>
          <p:cNvSpPr/>
          <p:nvPr/>
        </p:nvSpPr>
        <p:spPr>
          <a:xfrm>
            <a:off x="129300" y="481300"/>
            <a:ext cx="4137900" cy="4439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500">
                <a:solidFill>
                  <a:schemeClr val="lt1"/>
                </a:solidFill>
                <a:latin typeface="Helvetica Neue Light"/>
                <a:ea typeface="Helvetica Neue Light"/>
                <a:cs typeface="Helvetica Neue Light"/>
                <a:sym typeface="Helvetica Neue Light"/>
              </a:rPr>
              <a:t>Modern marketers who focus on </a:t>
            </a:r>
            <a:r>
              <a:rPr lang="en" sz="2500" b="1">
                <a:solidFill>
                  <a:schemeClr val="lt1"/>
                </a:solidFill>
                <a:highlight>
                  <a:schemeClr val="accent5"/>
                </a:highlight>
                <a:latin typeface="Helvetica Neue"/>
                <a:ea typeface="Helvetica Neue"/>
                <a:cs typeface="Helvetica Neue"/>
                <a:sym typeface="Helvetica Neue"/>
              </a:rPr>
              <a:t>earned &amp; owned </a:t>
            </a:r>
            <a:r>
              <a:rPr lang="en" sz="2500">
                <a:solidFill>
                  <a:schemeClr val="lt1"/>
                </a:solidFill>
                <a:latin typeface="Helvetica Neue Light"/>
                <a:ea typeface="Helvetica Neue Light"/>
                <a:cs typeface="Helvetica Neue Light"/>
                <a:sym typeface="Helvetica Neue Light"/>
              </a:rPr>
              <a:t>experiences drive higher lifetime value than those associated with “one and done” campaigns.</a:t>
            </a:r>
            <a:endParaRPr sz="2500">
              <a:solidFill>
                <a:schemeClr val="lt1"/>
              </a:solidFill>
              <a:latin typeface="Helvetica Neue Light"/>
              <a:ea typeface="Helvetica Neue Light"/>
              <a:cs typeface="Helvetica Neue Light"/>
              <a:sym typeface="Helvetica Neue Light"/>
            </a:endParaRPr>
          </a:p>
        </p:txBody>
      </p:sp>
      <p:sp>
        <p:nvSpPr>
          <p:cNvPr id="1494" name="Google Shape;1494;p261"/>
          <p:cNvSpPr/>
          <p:nvPr/>
        </p:nvSpPr>
        <p:spPr>
          <a:xfrm>
            <a:off x="4572000" y="1693825"/>
            <a:ext cx="4137900" cy="136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0" b="1">
                <a:solidFill>
                  <a:schemeClr val="dk1"/>
                </a:solidFill>
                <a:latin typeface="Helvetica Neue"/>
                <a:ea typeface="Helvetica Neue"/>
                <a:cs typeface="Helvetica Neue"/>
                <a:sym typeface="Helvetica Neue"/>
              </a:rPr>
              <a:t>10-15%</a:t>
            </a:r>
            <a:endParaRPr sz="8000" b="1">
              <a:solidFill>
                <a:schemeClr val="dk1"/>
              </a:solidFill>
              <a:latin typeface="Helvetica Neue"/>
              <a:ea typeface="Helvetica Neue"/>
              <a:cs typeface="Helvetica Neue"/>
              <a:sym typeface="Helvetica Neue"/>
            </a:endParaRPr>
          </a:p>
        </p:txBody>
      </p:sp>
      <p:sp>
        <p:nvSpPr>
          <p:cNvPr id="1495" name="Google Shape;1495;p261"/>
          <p:cNvSpPr/>
          <p:nvPr/>
        </p:nvSpPr>
        <p:spPr>
          <a:xfrm rot="-5400000">
            <a:off x="4855775" y="1577596"/>
            <a:ext cx="247200" cy="247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p>
        </p:txBody>
      </p:sp>
      <p:sp>
        <p:nvSpPr>
          <p:cNvPr id="1496" name="Google Shape;1496;p261"/>
          <p:cNvSpPr/>
          <p:nvPr/>
        </p:nvSpPr>
        <p:spPr>
          <a:xfrm>
            <a:off x="4932775" y="3055225"/>
            <a:ext cx="4137900" cy="57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700">
                <a:latin typeface="Helvetica Neue Light"/>
                <a:ea typeface="Helvetica Neue Light"/>
                <a:cs typeface="Helvetica Neue Light"/>
                <a:sym typeface="Helvetica Neue Light"/>
              </a:rPr>
              <a:t>value lift associated with enhancement of organic engagement and optimization of content in owned channels. </a:t>
            </a:r>
            <a:endParaRPr sz="1700">
              <a:latin typeface="Helvetica Neue Light"/>
              <a:ea typeface="Helvetica Neue Light"/>
              <a:cs typeface="Helvetica Neue Light"/>
              <a:sym typeface="Helvetica Neue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500"/>
        <p:cNvGrpSpPr/>
        <p:nvPr/>
      </p:nvGrpSpPr>
      <p:grpSpPr>
        <a:xfrm>
          <a:off x="0" y="0"/>
          <a:ext cx="0" cy="0"/>
          <a:chOff x="0" y="0"/>
          <a:chExt cx="0" cy="0"/>
        </a:xfrm>
      </p:grpSpPr>
      <p:sp>
        <p:nvSpPr>
          <p:cNvPr id="1501" name="Google Shape;1501;p262"/>
          <p:cNvSpPr/>
          <p:nvPr/>
        </p:nvSpPr>
        <p:spPr>
          <a:xfrm>
            <a:off x="609375" y="598050"/>
            <a:ext cx="3515400" cy="394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a:solidFill>
                  <a:schemeClr val="dk1"/>
                </a:solidFill>
                <a:latin typeface="Helvetica Neue Light"/>
                <a:ea typeface="Helvetica Neue Light"/>
                <a:cs typeface="Helvetica Neue Light"/>
                <a:sym typeface="Helvetica Neue Light"/>
              </a:rPr>
              <a:t>The </a:t>
            </a:r>
            <a:endParaRPr sz="3200">
              <a:solidFill>
                <a:schemeClr val="dk1"/>
              </a:solidFill>
              <a:latin typeface="Helvetica Neue Light"/>
              <a:ea typeface="Helvetica Neue Light"/>
              <a:cs typeface="Helvetica Neue Light"/>
              <a:sym typeface="Helvetica Neue Light"/>
            </a:endParaRPr>
          </a:p>
          <a:p>
            <a:pPr marL="0" lvl="0" indent="0" algn="l" rtl="0">
              <a:spcBef>
                <a:spcPts val="0"/>
              </a:spcBef>
              <a:spcAft>
                <a:spcPts val="0"/>
              </a:spcAft>
              <a:buNone/>
            </a:pPr>
            <a:r>
              <a:rPr lang="en" sz="3200" b="1">
                <a:solidFill>
                  <a:schemeClr val="dk1"/>
                </a:solidFill>
                <a:latin typeface="Helvetica Neue"/>
                <a:ea typeface="Helvetica Neue"/>
                <a:cs typeface="Helvetica Neue"/>
                <a:sym typeface="Helvetica Neue"/>
              </a:rPr>
              <a:t>Experience Gap</a:t>
            </a:r>
            <a:endParaRPr sz="1800">
              <a:solidFill>
                <a:schemeClr val="dk1"/>
              </a:solidFill>
              <a:latin typeface="Helvetica Neue Light"/>
              <a:ea typeface="Helvetica Neue Light"/>
              <a:cs typeface="Helvetica Neue Light"/>
              <a:sym typeface="Helvetica Neue Light"/>
            </a:endParaRPr>
          </a:p>
          <a:p>
            <a:pPr marL="0" lvl="0" indent="0" algn="l" rtl="0">
              <a:spcBef>
                <a:spcPts val="0"/>
              </a:spcBef>
              <a:spcAft>
                <a:spcPts val="0"/>
              </a:spcAft>
              <a:buNone/>
            </a:pPr>
            <a:endParaRPr sz="1800">
              <a:solidFill>
                <a:schemeClr val="dk1"/>
              </a:solidFill>
              <a:latin typeface="Helvetica Neue Light"/>
              <a:ea typeface="Helvetica Neue Light"/>
              <a:cs typeface="Helvetica Neue Light"/>
              <a:sym typeface="Helvetica Neue Light"/>
            </a:endParaRPr>
          </a:p>
          <a:p>
            <a:pPr marL="0" lvl="0" indent="0" algn="l" rtl="0">
              <a:spcBef>
                <a:spcPts val="0"/>
              </a:spcBef>
              <a:spcAft>
                <a:spcPts val="0"/>
              </a:spcAft>
              <a:buNone/>
            </a:pPr>
            <a:r>
              <a:rPr lang="en" sz="1800" b="1">
                <a:solidFill>
                  <a:schemeClr val="lt1"/>
                </a:solidFill>
                <a:highlight>
                  <a:schemeClr val="accent5"/>
                </a:highlight>
                <a:latin typeface="Helvetica Neue"/>
                <a:ea typeface="Helvetica Neue"/>
                <a:cs typeface="Helvetica Neue"/>
                <a:sym typeface="Helvetica Neue"/>
              </a:rPr>
              <a:t>Many organizations are not getting the experience right</a:t>
            </a:r>
            <a:r>
              <a:rPr lang="en" sz="1800">
                <a:solidFill>
                  <a:schemeClr val="dk1"/>
                </a:solidFill>
                <a:latin typeface="Helvetica Neue Light"/>
                <a:ea typeface="Helvetica Neue Light"/>
                <a:cs typeface="Helvetica Neue Light"/>
                <a:sym typeface="Helvetica Neue Light"/>
              </a:rPr>
              <a:t>, </a:t>
            </a:r>
            <a:endParaRPr sz="1800">
              <a:solidFill>
                <a:schemeClr val="dk1"/>
              </a:solidFill>
              <a:latin typeface="Helvetica Neue Light"/>
              <a:ea typeface="Helvetica Neue Light"/>
              <a:cs typeface="Helvetica Neue Light"/>
              <a:sym typeface="Helvetica Neue Light"/>
            </a:endParaRPr>
          </a:p>
          <a:p>
            <a:pPr marL="0" lvl="0" indent="0" algn="l" rtl="0">
              <a:spcBef>
                <a:spcPts val="0"/>
              </a:spcBef>
              <a:spcAft>
                <a:spcPts val="0"/>
              </a:spcAft>
              <a:buNone/>
            </a:pPr>
            <a:r>
              <a:rPr lang="en" sz="1800">
                <a:solidFill>
                  <a:schemeClr val="dk1"/>
                </a:solidFill>
                <a:latin typeface="Helvetica Neue Light"/>
                <a:ea typeface="Helvetica Neue Light"/>
                <a:cs typeface="Helvetica Neue Light"/>
                <a:sym typeface="Helvetica Neue Light"/>
              </a:rPr>
              <a:t>nor are they delivering on the brand promise customers expect.</a:t>
            </a:r>
            <a:endParaRPr sz="1800">
              <a:solidFill>
                <a:schemeClr val="dk1"/>
              </a:solidFill>
              <a:latin typeface="Helvetica Neue Light"/>
              <a:ea typeface="Helvetica Neue Light"/>
              <a:cs typeface="Helvetica Neue Light"/>
              <a:sym typeface="Helvetica Neue Light"/>
            </a:endParaRPr>
          </a:p>
        </p:txBody>
      </p:sp>
      <p:sp>
        <p:nvSpPr>
          <p:cNvPr id="1502" name="Google Shape;1502;p262"/>
          <p:cNvSpPr/>
          <p:nvPr/>
        </p:nvSpPr>
        <p:spPr>
          <a:xfrm>
            <a:off x="4809475" y="2761850"/>
            <a:ext cx="4261200" cy="1546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chemeClr val="dk1"/>
                </a:solidFill>
                <a:latin typeface="Helvetica Neue Light"/>
                <a:ea typeface="Helvetica Neue Light"/>
                <a:cs typeface="Helvetica Neue Light"/>
                <a:sym typeface="Helvetica Neue Light"/>
              </a:rPr>
              <a:t>Surveyed consumers average gap between the experience they expected vs. what the brand delivered.</a:t>
            </a:r>
            <a:endParaRPr sz="1800">
              <a:solidFill>
                <a:schemeClr val="dk1"/>
              </a:solidFill>
              <a:latin typeface="Helvetica Neue Light"/>
              <a:ea typeface="Helvetica Neue Light"/>
              <a:cs typeface="Helvetica Neue Light"/>
              <a:sym typeface="Helvetica Neue Light"/>
            </a:endParaRPr>
          </a:p>
        </p:txBody>
      </p:sp>
      <p:sp>
        <p:nvSpPr>
          <p:cNvPr id="1503" name="Google Shape;1503;p262"/>
          <p:cNvSpPr/>
          <p:nvPr/>
        </p:nvSpPr>
        <p:spPr>
          <a:xfrm>
            <a:off x="4674175" y="4762400"/>
            <a:ext cx="4396500" cy="309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800">
                <a:solidFill>
                  <a:schemeClr val="dk2"/>
                </a:solidFill>
                <a:latin typeface="Helvetica Neue"/>
                <a:ea typeface="Helvetica Neue"/>
                <a:cs typeface="Helvetica Neue"/>
                <a:sym typeface="Helvetica Neue"/>
              </a:rPr>
              <a:t>Source: PwC Consumer Intelligence Series: Future of Customer Experience </a:t>
            </a:r>
            <a:endParaRPr sz="800">
              <a:solidFill>
                <a:schemeClr val="dk2"/>
              </a:solidFill>
              <a:latin typeface="Helvetica Neue"/>
              <a:ea typeface="Helvetica Neue"/>
              <a:cs typeface="Helvetica Neue"/>
              <a:sym typeface="Helvetica Neue"/>
            </a:endParaRPr>
          </a:p>
        </p:txBody>
      </p:sp>
      <p:sp>
        <p:nvSpPr>
          <p:cNvPr id="1504" name="Google Shape;1504;p262"/>
          <p:cNvSpPr/>
          <p:nvPr/>
        </p:nvSpPr>
        <p:spPr>
          <a:xfrm>
            <a:off x="0" y="0"/>
            <a:ext cx="3750000" cy="438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accent5"/>
                </a:solidFill>
                <a:latin typeface="Helvetica Neue Light"/>
                <a:ea typeface="Helvetica Neue Light"/>
                <a:cs typeface="Helvetica Neue Light"/>
                <a:sym typeface="Helvetica Neue Light"/>
              </a:rPr>
              <a:t>Brand-Centric Experiences</a:t>
            </a:r>
            <a:endParaRPr sz="1100">
              <a:solidFill>
                <a:schemeClr val="accent5"/>
              </a:solidFill>
              <a:latin typeface="Helvetica Neue"/>
              <a:ea typeface="Helvetica Neue"/>
              <a:cs typeface="Helvetica Neue"/>
              <a:sym typeface="Helvetica Neue"/>
            </a:endParaRPr>
          </a:p>
        </p:txBody>
      </p:sp>
      <p:sp>
        <p:nvSpPr>
          <p:cNvPr id="1505" name="Google Shape;1505;p262"/>
          <p:cNvSpPr/>
          <p:nvPr/>
        </p:nvSpPr>
        <p:spPr>
          <a:xfrm>
            <a:off x="4792425" y="1693825"/>
            <a:ext cx="3917700" cy="136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7200" b="1">
                <a:solidFill>
                  <a:schemeClr val="accent5"/>
                </a:solidFill>
                <a:latin typeface="Helvetica Neue"/>
                <a:ea typeface="Helvetica Neue"/>
                <a:cs typeface="Helvetica Neue"/>
                <a:sym typeface="Helvetica Neue"/>
              </a:rPr>
              <a:t>17%</a:t>
            </a:r>
            <a:endParaRPr sz="8000" b="1">
              <a:solidFill>
                <a:schemeClr val="dk1"/>
              </a:solidFill>
              <a:latin typeface="Helvetica Neue"/>
              <a:ea typeface="Helvetica Neue"/>
              <a:cs typeface="Helvetica Neue"/>
              <a:sym typeface="Helvetica Neue"/>
            </a:endParaRPr>
          </a:p>
        </p:txBody>
      </p:sp>
      <p:sp>
        <p:nvSpPr>
          <p:cNvPr id="1506" name="Google Shape;1506;p262"/>
          <p:cNvSpPr/>
          <p:nvPr/>
        </p:nvSpPr>
        <p:spPr>
          <a:xfrm rot="-5400000">
            <a:off x="4855775" y="1577596"/>
            <a:ext cx="247200" cy="2472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p>
        </p:txBody>
      </p:sp>
      <p:cxnSp>
        <p:nvCxnSpPr>
          <p:cNvPr id="1507" name="Google Shape;1507;p262"/>
          <p:cNvCxnSpPr/>
          <p:nvPr/>
        </p:nvCxnSpPr>
        <p:spPr>
          <a:xfrm>
            <a:off x="4396500" y="748250"/>
            <a:ext cx="6000" cy="3567600"/>
          </a:xfrm>
          <a:prstGeom prst="straightConnector1">
            <a:avLst/>
          </a:prstGeom>
          <a:noFill/>
          <a:ln w="9525" cap="flat" cmpd="sng">
            <a:solidFill>
              <a:schemeClr val="accent5"/>
            </a:solidFill>
            <a:prstDash val="solid"/>
            <a:round/>
            <a:headEnd type="none" w="med" len="med"/>
            <a:tailEnd type="none" w="med" len="med"/>
          </a:ln>
        </p:spPr>
      </p:cxn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STSLIDEVIEWED" val="256,1,Slide1"/>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93954"/>
      </a:accent5>
      <a:accent6>
        <a:srgbClr val="464646"/>
      </a:accent6>
      <a:hlink>
        <a:srgbClr val="D04A02"/>
      </a:hlink>
      <a:folHlink>
        <a:srgbClr val="D9395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93954"/>
      </a:accent5>
      <a:accent6>
        <a:srgbClr val="464646"/>
      </a:accent6>
      <a:hlink>
        <a:srgbClr val="D04A02"/>
      </a:hlink>
      <a:folHlink>
        <a:srgbClr val="D9395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3083</TotalTime>
  <Words>2153</Words>
  <Application>Microsoft Macintosh PowerPoint</Application>
  <PresentationFormat>On-screen Show (16:9)</PresentationFormat>
  <Paragraphs>434</Paragraphs>
  <Slides>26</Slides>
  <Notes>26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26</vt:i4>
      </vt:variant>
    </vt:vector>
  </HeadingPairs>
  <TitlesOfParts>
    <vt:vector size="35" baseType="lpstr">
      <vt:lpstr>Arial</vt:lpstr>
      <vt:lpstr>Helvetica Neue</vt:lpstr>
      <vt:lpstr>Open Sans</vt:lpstr>
      <vt:lpstr>Georgia</vt:lpstr>
      <vt:lpstr>Helvetica Neue Light</vt:lpstr>
      <vt:lpstr>Calibri</vt:lpstr>
      <vt:lpstr>Simple Light</vt:lpstr>
      <vt:lpstr>PwC</vt:lpstr>
      <vt:lpstr>PwC</vt:lpstr>
      <vt:lpstr>Modern Luxury </vt:lpstr>
      <vt:lpstr>PowerPoint Presentation</vt:lpstr>
      <vt:lpstr>Despite common perception,  luxury brands are not immune  to market volatility.   Luxury consumer spending saw a 7% decrease in the US in 2023, compared to a 12% increase in 2022. </vt:lpstr>
      <vt:lpstr>Consistently relevant brands operate under the assumption that customer loyalty is not a given, and reinvention is table stakes.    40% of CEOs don’t think their companies will be  economically viable in 10 years.    </vt:lpstr>
      <vt:lpstr>PowerPoint Presentation</vt:lpstr>
      <vt:lpstr>The  Mass Market vs. Luxury Dichotomy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Mass Market vs. Luxury Dichotomy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Luxury</dc:title>
  <dc:creator>Christina J Bangah</dc:creator>
  <cp:lastModifiedBy>Mickey Alam Khan</cp:lastModifiedBy>
  <cp:revision>2</cp:revision>
  <dcterms:modified xsi:type="dcterms:W3CDTF">2024-04-18T16:00:45Z</dcterms:modified>
</cp:coreProperties>
</file>